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87" r:id="rId3"/>
    <p:sldId id="432" r:id="rId4"/>
    <p:sldId id="402" r:id="rId5"/>
    <p:sldId id="430" r:id="rId6"/>
    <p:sldId id="332" r:id="rId7"/>
    <p:sldId id="436" r:id="rId8"/>
    <p:sldId id="411" r:id="rId9"/>
    <p:sldId id="438" r:id="rId10"/>
    <p:sldId id="437" r:id="rId11"/>
    <p:sldId id="391" r:id="rId12"/>
    <p:sldId id="433" r:id="rId13"/>
    <p:sldId id="408" r:id="rId14"/>
    <p:sldId id="396" r:id="rId15"/>
    <p:sldId id="434" r:id="rId16"/>
    <p:sldId id="409" r:id="rId17"/>
    <p:sldId id="394" r:id="rId18"/>
    <p:sldId id="412" r:id="rId19"/>
    <p:sldId id="435" r:id="rId20"/>
    <p:sldId id="397" r:id="rId21"/>
    <p:sldId id="439" r:id="rId22"/>
    <p:sldId id="415" r:id="rId23"/>
    <p:sldId id="440" r:id="rId24"/>
    <p:sldId id="400" r:id="rId25"/>
    <p:sldId id="441" r:id="rId26"/>
    <p:sldId id="418" r:id="rId27"/>
    <p:sldId id="401" r:id="rId28"/>
    <p:sldId id="420" r:id="rId29"/>
    <p:sldId id="442" r:id="rId30"/>
    <p:sldId id="443" r:id="rId31"/>
    <p:sldId id="422" r:id="rId32"/>
    <p:sldId id="398" r:id="rId33"/>
    <p:sldId id="445" r:id="rId34"/>
    <p:sldId id="444" r:id="rId35"/>
    <p:sldId id="446"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t Ache" initials="HA" lastIdx="1" clrIdx="0">
    <p:extLst>
      <p:ext uri="{19B8F6BF-5375-455C-9EA6-DF929625EA0E}">
        <p15:presenceInfo xmlns:p15="http://schemas.microsoft.com/office/powerpoint/2012/main" userId="ab1bc0e661d568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9" d="100"/>
          <a:sy n="79" d="100"/>
        </p:scale>
        <p:origin x="188" y="52"/>
      </p:cViewPr>
      <p:guideLst>
        <p:guide orient="horz" pos="2160"/>
        <p:guide pos="3840"/>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bert Ache" userId="ab1bc0e661d56826" providerId="LiveId" clId="{DA7988CA-B55B-4744-A38A-D63A06D3C606}"/>
    <pc:docChg chg="undo custSel addSld delSld modSld sldOrd">
      <pc:chgData name="Hubert Ache" userId="ab1bc0e661d56826" providerId="LiveId" clId="{DA7988CA-B55B-4744-A38A-D63A06D3C606}" dt="2020-03-30T20:17:37.497" v="15656" actId="20577"/>
      <pc:docMkLst>
        <pc:docMk/>
      </pc:docMkLst>
      <pc:sldChg chg="addSp delSp modSp add del mod">
        <pc:chgData name="Hubert Ache" userId="ab1bc0e661d56826" providerId="LiveId" clId="{DA7988CA-B55B-4744-A38A-D63A06D3C606}" dt="2020-03-27T21:01:41.067" v="246" actId="1076"/>
        <pc:sldMkLst>
          <pc:docMk/>
          <pc:sldMk cId="13598279" sldId="317"/>
        </pc:sldMkLst>
      </pc:sldChg>
      <pc:sldChg chg="addSp delSp modSp mod">
        <pc:chgData name="Hubert Ache" userId="ab1bc0e661d56826" providerId="LiveId" clId="{DA7988CA-B55B-4744-A38A-D63A06D3C606}" dt="2020-03-30T19:47:39.824" v="15459" actId="20577"/>
        <pc:sldMkLst>
          <pc:docMk/>
          <pc:sldMk cId="576071627" sldId="332"/>
        </pc:sldMkLst>
      </pc:sldChg>
      <pc:sldChg chg="del">
        <pc:chgData name="Hubert Ache" userId="ab1bc0e661d56826" providerId="LiveId" clId="{DA7988CA-B55B-4744-A38A-D63A06D3C606}" dt="2020-03-27T20:39:28.591" v="7" actId="47"/>
        <pc:sldMkLst>
          <pc:docMk/>
          <pc:sldMk cId="3873872644" sldId="334"/>
        </pc:sldMkLst>
      </pc:sldChg>
      <pc:sldChg chg="del">
        <pc:chgData name="Hubert Ache" userId="ab1bc0e661d56826" providerId="LiveId" clId="{DA7988CA-B55B-4744-A38A-D63A06D3C606}" dt="2020-03-27T20:39:30.469" v="8" actId="47"/>
        <pc:sldMkLst>
          <pc:docMk/>
          <pc:sldMk cId="1345049846" sldId="359"/>
        </pc:sldMkLst>
      </pc:sldChg>
      <pc:sldChg chg="del">
        <pc:chgData name="Hubert Ache" userId="ab1bc0e661d56826" providerId="LiveId" clId="{DA7988CA-B55B-4744-A38A-D63A06D3C606}" dt="2020-03-27T20:39:31.246" v="9" actId="47"/>
        <pc:sldMkLst>
          <pc:docMk/>
          <pc:sldMk cId="2186603183" sldId="361"/>
        </pc:sldMkLst>
      </pc:sldChg>
      <pc:sldChg chg="del">
        <pc:chgData name="Hubert Ache" userId="ab1bc0e661d56826" providerId="LiveId" clId="{DA7988CA-B55B-4744-A38A-D63A06D3C606}" dt="2020-03-27T20:39:37.481" v="12" actId="47"/>
        <pc:sldMkLst>
          <pc:docMk/>
          <pc:sldMk cId="1372147241" sldId="364"/>
        </pc:sldMkLst>
      </pc:sldChg>
      <pc:sldChg chg="del">
        <pc:chgData name="Hubert Ache" userId="ab1bc0e661d56826" providerId="LiveId" clId="{DA7988CA-B55B-4744-A38A-D63A06D3C606}" dt="2020-03-27T20:39:39.060" v="17" actId="47"/>
        <pc:sldMkLst>
          <pc:docMk/>
          <pc:sldMk cId="2805910528" sldId="365"/>
        </pc:sldMkLst>
      </pc:sldChg>
      <pc:sldChg chg="del">
        <pc:chgData name="Hubert Ache" userId="ab1bc0e661d56826" providerId="LiveId" clId="{DA7988CA-B55B-4744-A38A-D63A06D3C606}" dt="2020-03-27T20:39:40.541" v="22" actId="47"/>
        <pc:sldMkLst>
          <pc:docMk/>
          <pc:sldMk cId="321604188" sldId="366"/>
        </pc:sldMkLst>
      </pc:sldChg>
      <pc:sldChg chg="del">
        <pc:chgData name="Hubert Ache" userId="ab1bc0e661d56826" providerId="LiveId" clId="{DA7988CA-B55B-4744-A38A-D63A06D3C606}" dt="2020-03-27T20:39:41.722" v="27" actId="47"/>
        <pc:sldMkLst>
          <pc:docMk/>
          <pc:sldMk cId="3374959106" sldId="367"/>
        </pc:sldMkLst>
      </pc:sldChg>
      <pc:sldChg chg="del">
        <pc:chgData name="Hubert Ache" userId="ab1bc0e661d56826" providerId="LiveId" clId="{DA7988CA-B55B-4744-A38A-D63A06D3C606}" dt="2020-03-27T20:39:34.474" v="11" actId="47"/>
        <pc:sldMkLst>
          <pc:docMk/>
          <pc:sldMk cId="4213919709" sldId="368"/>
        </pc:sldMkLst>
      </pc:sldChg>
      <pc:sldChg chg="del">
        <pc:chgData name="Hubert Ache" userId="ab1bc0e661d56826" providerId="LiveId" clId="{DA7988CA-B55B-4744-A38A-D63A06D3C606}" dt="2020-03-27T20:39:38.222" v="14" actId="47"/>
        <pc:sldMkLst>
          <pc:docMk/>
          <pc:sldMk cId="1713043149" sldId="369"/>
        </pc:sldMkLst>
      </pc:sldChg>
      <pc:sldChg chg="del">
        <pc:chgData name="Hubert Ache" userId="ab1bc0e661d56826" providerId="LiveId" clId="{DA7988CA-B55B-4744-A38A-D63A06D3C606}" dt="2020-03-27T20:39:38.800" v="16" actId="47"/>
        <pc:sldMkLst>
          <pc:docMk/>
          <pc:sldMk cId="907717133" sldId="370"/>
        </pc:sldMkLst>
      </pc:sldChg>
      <pc:sldChg chg="del">
        <pc:chgData name="Hubert Ache" userId="ab1bc0e661d56826" providerId="LiveId" clId="{DA7988CA-B55B-4744-A38A-D63A06D3C606}" dt="2020-03-27T20:39:39.769" v="19" actId="47"/>
        <pc:sldMkLst>
          <pc:docMk/>
          <pc:sldMk cId="3486415116" sldId="371"/>
        </pc:sldMkLst>
      </pc:sldChg>
      <pc:sldChg chg="del">
        <pc:chgData name="Hubert Ache" userId="ab1bc0e661d56826" providerId="LiveId" clId="{DA7988CA-B55B-4744-A38A-D63A06D3C606}" dt="2020-03-27T20:39:40.304" v="21" actId="47"/>
        <pc:sldMkLst>
          <pc:docMk/>
          <pc:sldMk cId="1941161487" sldId="372"/>
        </pc:sldMkLst>
      </pc:sldChg>
      <pc:sldChg chg="del">
        <pc:chgData name="Hubert Ache" userId="ab1bc0e661d56826" providerId="LiveId" clId="{DA7988CA-B55B-4744-A38A-D63A06D3C606}" dt="2020-03-27T20:39:41.013" v="24" actId="47"/>
        <pc:sldMkLst>
          <pc:docMk/>
          <pc:sldMk cId="3485394766" sldId="373"/>
        </pc:sldMkLst>
      </pc:sldChg>
      <pc:sldChg chg="del">
        <pc:chgData name="Hubert Ache" userId="ab1bc0e661d56826" providerId="LiveId" clId="{DA7988CA-B55B-4744-A38A-D63A06D3C606}" dt="2020-03-27T20:39:41.473" v="26" actId="47"/>
        <pc:sldMkLst>
          <pc:docMk/>
          <pc:sldMk cId="1776592081" sldId="374"/>
        </pc:sldMkLst>
      </pc:sldChg>
      <pc:sldChg chg="del">
        <pc:chgData name="Hubert Ache" userId="ab1bc0e661d56826" providerId="LiveId" clId="{DA7988CA-B55B-4744-A38A-D63A06D3C606}" dt="2020-03-27T20:39:42.227" v="29" actId="47"/>
        <pc:sldMkLst>
          <pc:docMk/>
          <pc:sldMk cId="194501345" sldId="375"/>
        </pc:sldMkLst>
      </pc:sldChg>
      <pc:sldChg chg="del">
        <pc:chgData name="Hubert Ache" userId="ab1bc0e661d56826" providerId="LiveId" clId="{DA7988CA-B55B-4744-A38A-D63A06D3C606}" dt="2020-03-27T20:39:43.259" v="31" actId="47"/>
        <pc:sldMkLst>
          <pc:docMk/>
          <pc:sldMk cId="1078371878" sldId="376"/>
        </pc:sldMkLst>
      </pc:sldChg>
      <pc:sldChg chg="del">
        <pc:chgData name="Hubert Ache" userId="ab1bc0e661d56826" providerId="LiveId" clId="{DA7988CA-B55B-4744-A38A-D63A06D3C606}" dt="2020-03-27T20:39:32.106" v="10" actId="47"/>
        <pc:sldMkLst>
          <pc:docMk/>
          <pc:sldMk cId="777966129" sldId="377"/>
        </pc:sldMkLst>
      </pc:sldChg>
      <pc:sldChg chg="del">
        <pc:chgData name="Hubert Ache" userId="ab1bc0e661d56826" providerId="LiveId" clId="{DA7988CA-B55B-4744-A38A-D63A06D3C606}" dt="2020-03-27T20:39:37.871" v="13" actId="47"/>
        <pc:sldMkLst>
          <pc:docMk/>
          <pc:sldMk cId="663883134" sldId="378"/>
        </pc:sldMkLst>
      </pc:sldChg>
      <pc:sldChg chg="del">
        <pc:chgData name="Hubert Ache" userId="ab1bc0e661d56826" providerId="LiveId" clId="{DA7988CA-B55B-4744-A38A-D63A06D3C606}" dt="2020-03-27T20:39:38.534" v="15" actId="47"/>
        <pc:sldMkLst>
          <pc:docMk/>
          <pc:sldMk cId="2985096500" sldId="379"/>
        </pc:sldMkLst>
      </pc:sldChg>
      <pc:sldChg chg="del">
        <pc:chgData name="Hubert Ache" userId="ab1bc0e661d56826" providerId="LiveId" clId="{DA7988CA-B55B-4744-A38A-D63A06D3C606}" dt="2020-03-27T20:39:39.345" v="18" actId="47"/>
        <pc:sldMkLst>
          <pc:docMk/>
          <pc:sldMk cId="3496296763" sldId="380"/>
        </pc:sldMkLst>
      </pc:sldChg>
      <pc:sldChg chg="del">
        <pc:chgData name="Hubert Ache" userId="ab1bc0e661d56826" providerId="LiveId" clId="{DA7988CA-B55B-4744-A38A-D63A06D3C606}" dt="2020-03-27T20:39:40.046" v="20" actId="47"/>
        <pc:sldMkLst>
          <pc:docMk/>
          <pc:sldMk cId="2767898215" sldId="381"/>
        </pc:sldMkLst>
      </pc:sldChg>
      <pc:sldChg chg="del">
        <pc:chgData name="Hubert Ache" userId="ab1bc0e661d56826" providerId="LiveId" clId="{DA7988CA-B55B-4744-A38A-D63A06D3C606}" dt="2020-03-27T20:39:40.780" v="23" actId="47"/>
        <pc:sldMkLst>
          <pc:docMk/>
          <pc:sldMk cId="639481785" sldId="382"/>
        </pc:sldMkLst>
      </pc:sldChg>
      <pc:sldChg chg="del">
        <pc:chgData name="Hubert Ache" userId="ab1bc0e661d56826" providerId="LiveId" clId="{DA7988CA-B55B-4744-A38A-D63A06D3C606}" dt="2020-03-27T20:39:41.247" v="25" actId="47"/>
        <pc:sldMkLst>
          <pc:docMk/>
          <pc:sldMk cId="1316390464" sldId="383"/>
        </pc:sldMkLst>
      </pc:sldChg>
      <pc:sldChg chg="del">
        <pc:chgData name="Hubert Ache" userId="ab1bc0e661d56826" providerId="LiveId" clId="{DA7988CA-B55B-4744-A38A-D63A06D3C606}" dt="2020-03-27T20:39:41.953" v="28" actId="47"/>
        <pc:sldMkLst>
          <pc:docMk/>
          <pc:sldMk cId="2429438080" sldId="384"/>
        </pc:sldMkLst>
      </pc:sldChg>
      <pc:sldChg chg="del">
        <pc:chgData name="Hubert Ache" userId="ab1bc0e661d56826" providerId="LiveId" clId="{DA7988CA-B55B-4744-A38A-D63A06D3C606}" dt="2020-03-27T20:39:42.752" v="30" actId="47"/>
        <pc:sldMkLst>
          <pc:docMk/>
          <pc:sldMk cId="67807015" sldId="385"/>
        </pc:sldMkLst>
      </pc:sldChg>
      <pc:sldChg chg="addSp delSp modSp mod">
        <pc:chgData name="Hubert Ache" userId="ab1bc0e661d56826" providerId="LiveId" clId="{DA7988CA-B55B-4744-A38A-D63A06D3C606}" dt="2020-03-27T22:08:07.359" v="628" actId="14100"/>
        <pc:sldMkLst>
          <pc:docMk/>
          <pc:sldMk cId="3139067419" sldId="386"/>
        </pc:sldMkLst>
      </pc:sldChg>
      <pc:sldChg chg="add del">
        <pc:chgData name="Hubert Ache" userId="ab1bc0e661d56826" providerId="LiveId" clId="{DA7988CA-B55B-4744-A38A-D63A06D3C606}" dt="2020-03-27T20:40:03.312" v="33" actId="47"/>
        <pc:sldMkLst>
          <pc:docMk/>
          <pc:sldMk cId="2506738474" sldId="387"/>
        </pc:sldMkLst>
      </pc:sldChg>
      <pc:sldChg chg="addSp delSp modSp add mod ord">
        <pc:chgData name="Hubert Ache" userId="ab1bc0e661d56826" providerId="LiveId" clId="{DA7988CA-B55B-4744-A38A-D63A06D3C606}" dt="2020-03-30T19:45:33.726" v="15458" actId="14100"/>
        <pc:sldMkLst>
          <pc:docMk/>
          <pc:sldMk cId="3431198178" sldId="387"/>
        </pc:sldMkLst>
      </pc:sldChg>
      <pc:sldChg chg="addSp delSp modSp add mod ord">
        <pc:chgData name="Hubert Ache" userId="ab1bc0e661d56826" providerId="LiveId" clId="{DA7988CA-B55B-4744-A38A-D63A06D3C606}" dt="2020-03-27T23:01:00.109" v="1392"/>
        <pc:sldMkLst>
          <pc:docMk/>
          <pc:sldMk cId="2313633663" sldId="388"/>
        </pc:sldMkLst>
      </pc:sldChg>
      <pc:sldChg chg="del">
        <pc:chgData name="Hubert Ache" userId="ab1bc0e661d56826" providerId="LiveId" clId="{DA7988CA-B55B-4744-A38A-D63A06D3C606}" dt="2020-03-27T23:15:19.901" v="1435" actId="2696"/>
        <pc:sldMkLst>
          <pc:docMk/>
          <pc:sldMk cId="1425154978" sldId="389"/>
        </pc:sldMkLst>
      </pc:sldChg>
      <pc:sldChg chg="addSp delSp modSp add mod ord">
        <pc:chgData name="Hubert Ache" userId="ab1bc0e661d56826" providerId="LiveId" clId="{DA7988CA-B55B-4744-A38A-D63A06D3C606}" dt="2020-03-29T14:02:38.340" v="5691"/>
        <pc:sldMkLst>
          <pc:docMk/>
          <pc:sldMk cId="3026619734" sldId="390"/>
        </pc:sldMkLst>
      </pc:sldChg>
      <pc:sldChg chg="addSp delSp modSp add mod">
        <pc:chgData name="Hubert Ache" userId="ab1bc0e661d56826" providerId="LiveId" clId="{DA7988CA-B55B-4744-A38A-D63A06D3C606}" dt="2020-03-30T19:49:19.440" v="15480" actId="113"/>
        <pc:sldMkLst>
          <pc:docMk/>
          <pc:sldMk cId="319800338" sldId="391"/>
        </pc:sldMkLst>
      </pc:sldChg>
      <pc:sldChg chg="addSp modSp add mod">
        <pc:chgData name="Hubert Ache" userId="ab1bc0e661d56826" providerId="LiveId" clId="{DA7988CA-B55B-4744-A38A-D63A06D3C606}" dt="2020-03-30T09:37:06.934" v="11389" actId="1076"/>
        <pc:sldMkLst>
          <pc:docMk/>
          <pc:sldMk cId="471951114" sldId="392"/>
        </pc:sldMkLst>
      </pc:sldChg>
      <pc:sldChg chg="addSp delSp modSp add mod">
        <pc:chgData name="Hubert Ache" userId="ab1bc0e661d56826" providerId="LiveId" clId="{DA7988CA-B55B-4744-A38A-D63A06D3C606}" dt="2020-03-30T19:55:58.646" v="15630" actId="14100"/>
        <pc:sldMkLst>
          <pc:docMk/>
          <pc:sldMk cId="2424507193" sldId="393"/>
        </pc:sldMkLst>
      </pc:sldChg>
      <pc:sldChg chg="addSp delSp modSp mod ord">
        <pc:chgData name="Hubert Ache" userId="ab1bc0e661d56826" providerId="LiveId" clId="{DA7988CA-B55B-4744-A38A-D63A06D3C606}" dt="2020-03-30T19:51:14.254" v="15585" actId="20577"/>
        <pc:sldMkLst>
          <pc:docMk/>
          <pc:sldMk cId="2603433264" sldId="394"/>
        </pc:sldMkLst>
      </pc:sldChg>
      <pc:sldChg chg="addSp delSp modSp mod ord">
        <pc:chgData name="Hubert Ache" userId="ab1bc0e661d56826" providerId="LiveId" clId="{DA7988CA-B55B-4744-A38A-D63A06D3C606}" dt="2020-03-29T14:02:16.140" v="5689"/>
        <pc:sldMkLst>
          <pc:docMk/>
          <pc:sldMk cId="2963736831" sldId="395"/>
        </pc:sldMkLst>
      </pc:sldChg>
      <pc:sldChg chg="addSp delSp modSp mod">
        <pc:chgData name="Hubert Ache" userId="ab1bc0e661d56826" providerId="LiveId" clId="{DA7988CA-B55B-4744-A38A-D63A06D3C606}" dt="2020-03-29T11:47:10.133" v="3160" actId="1076"/>
        <pc:sldMkLst>
          <pc:docMk/>
          <pc:sldMk cId="3130065362" sldId="396"/>
        </pc:sldMkLst>
      </pc:sldChg>
      <pc:sldChg chg="addSp delSp modSp mod">
        <pc:chgData name="Hubert Ache" userId="ab1bc0e661d56826" providerId="LiveId" clId="{DA7988CA-B55B-4744-A38A-D63A06D3C606}" dt="2020-03-29T12:00:37.615" v="3273" actId="1076"/>
        <pc:sldMkLst>
          <pc:docMk/>
          <pc:sldMk cId="751431047" sldId="397"/>
        </pc:sldMkLst>
      </pc:sldChg>
      <pc:sldChg chg="addSp delSp modSp mod">
        <pc:chgData name="Hubert Ache" userId="ab1bc0e661d56826" providerId="LiveId" clId="{DA7988CA-B55B-4744-A38A-D63A06D3C606}" dt="2020-03-30T19:54:01.615" v="15607" actId="20577"/>
        <pc:sldMkLst>
          <pc:docMk/>
          <pc:sldMk cId="1123848773" sldId="398"/>
        </pc:sldMkLst>
      </pc:sldChg>
      <pc:sldChg chg="addSp delSp modSp mod">
        <pc:chgData name="Hubert Ache" userId="ab1bc0e661d56826" providerId="LiveId" clId="{DA7988CA-B55B-4744-A38A-D63A06D3C606}" dt="2020-03-29T13:42:10.901" v="5481" actId="1076"/>
        <pc:sldMkLst>
          <pc:docMk/>
          <pc:sldMk cId="967375314" sldId="399"/>
        </pc:sldMkLst>
      </pc:sldChg>
      <pc:sldChg chg="addSp delSp modSp mod">
        <pc:chgData name="Hubert Ache" userId="ab1bc0e661d56826" providerId="LiveId" clId="{DA7988CA-B55B-4744-A38A-D63A06D3C606}" dt="2020-03-30T19:59:19.712" v="15631" actId="20577"/>
        <pc:sldMkLst>
          <pc:docMk/>
          <pc:sldMk cId="1438095883" sldId="400"/>
        </pc:sldMkLst>
      </pc:sldChg>
      <pc:sldChg chg="addSp delSp modSp add mod">
        <pc:chgData name="Hubert Ache" userId="ab1bc0e661d56826" providerId="LiveId" clId="{DA7988CA-B55B-4744-A38A-D63A06D3C606}" dt="2020-03-30T20:00:29.362" v="15639" actId="20577"/>
        <pc:sldMkLst>
          <pc:docMk/>
          <pc:sldMk cId="3508416156" sldId="401"/>
        </pc:sldMkLst>
      </pc:sldChg>
      <pc:sldChg chg="addSp delSp modSp mod">
        <pc:chgData name="Hubert Ache" userId="ab1bc0e661d56826" providerId="LiveId" clId="{DA7988CA-B55B-4744-A38A-D63A06D3C606}" dt="2020-03-29T19:26:33.760" v="7321" actId="1076"/>
        <pc:sldMkLst>
          <pc:docMk/>
          <pc:sldMk cId="1666850851" sldId="402"/>
        </pc:sldMkLst>
      </pc:sldChg>
      <pc:sldChg chg="addSp delSp modSp add mod">
        <pc:chgData name="Hubert Ache" userId="ab1bc0e661d56826" providerId="LiveId" clId="{DA7988CA-B55B-4744-A38A-D63A06D3C606}" dt="2020-03-30T20:04:18.078" v="15644" actId="20577"/>
        <pc:sldMkLst>
          <pc:docMk/>
          <pc:sldMk cId="2075893391" sldId="403"/>
        </pc:sldMkLst>
      </pc:sldChg>
      <pc:sldChg chg="add del ord">
        <pc:chgData name="Hubert Ache" userId="ab1bc0e661d56826" providerId="LiveId" clId="{DA7988CA-B55B-4744-A38A-D63A06D3C606}" dt="2020-03-30T08:54:47.893" v="10973" actId="47"/>
        <pc:sldMkLst>
          <pc:docMk/>
          <pc:sldMk cId="1837362313" sldId="404"/>
        </pc:sldMkLst>
      </pc:sldChg>
      <pc:sldChg chg="addSp delSp modSp mod">
        <pc:chgData name="Hubert Ache" userId="ab1bc0e661d56826" providerId="LiveId" clId="{DA7988CA-B55B-4744-A38A-D63A06D3C606}" dt="2020-03-30T20:02:09.539" v="15641" actId="20577"/>
        <pc:sldMkLst>
          <pc:docMk/>
          <pc:sldMk cId="3523445466" sldId="405"/>
        </pc:sldMkLst>
      </pc:sldChg>
      <pc:sldChg chg="addSp modSp add mod">
        <pc:chgData name="Hubert Ache" userId="ab1bc0e661d56826" providerId="LiveId" clId="{DA7988CA-B55B-4744-A38A-D63A06D3C606}" dt="2020-03-29T18:52:46.172" v="6428" actId="1076"/>
        <pc:sldMkLst>
          <pc:docMk/>
          <pc:sldMk cId="3460407991" sldId="406"/>
        </pc:sldMkLst>
      </pc:sldChg>
      <pc:sldChg chg="del">
        <pc:chgData name="Hubert Ache" userId="ab1bc0e661d56826" providerId="LiveId" clId="{DA7988CA-B55B-4744-A38A-D63A06D3C606}" dt="2020-03-29T18:58:18.027" v="6458" actId="2696"/>
        <pc:sldMkLst>
          <pc:docMk/>
          <pc:sldMk cId="1277952754" sldId="407"/>
        </pc:sldMkLst>
      </pc:sldChg>
      <pc:sldChg chg="addSp delSp modSp add mod">
        <pc:chgData name="Hubert Ache" userId="ab1bc0e661d56826" providerId="LiveId" clId="{DA7988CA-B55B-4744-A38A-D63A06D3C606}" dt="2020-03-29T18:57:49.338" v="6457" actId="1076"/>
        <pc:sldMkLst>
          <pc:docMk/>
          <pc:sldMk cId="3727482320" sldId="408"/>
        </pc:sldMkLst>
      </pc:sldChg>
      <pc:sldChg chg="addSp delSp modSp mod">
        <pc:chgData name="Hubert Ache" userId="ab1bc0e661d56826" providerId="LiveId" clId="{DA7988CA-B55B-4744-A38A-D63A06D3C606}" dt="2020-03-30T10:44:24.863" v="11446" actId="20577"/>
        <pc:sldMkLst>
          <pc:docMk/>
          <pc:sldMk cId="2875323261" sldId="409"/>
        </pc:sldMkLst>
      </pc:sldChg>
      <pc:sldChg chg="addSp delSp modSp mod">
        <pc:chgData name="Hubert Ache" userId="ab1bc0e661d56826" providerId="LiveId" clId="{DA7988CA-B55B-4744-A38A-D63A06D3C606}" dt="2020-03-30T20:06:16.371" v="15646" actId="20577"/>
        <pc:sldMkLst>
          <pc:docMk/>
          <pc:sldMk cId="4263490882" sldId="410"/>
        </pc:sldMkLst>
      </pc:sldChg>
      <pc:sldChg chg="addSp delSp modSp mod">
        <pc:chgData name="Hubert Ache" userId="ab1bc0e661d56826" providerId="LiveId" clId="{DA7988CA-B55B-4744-A38A-D63A06D3C606}" dt="2020-03-30T20:06:44.552" v="15647" actId="113"/>
        <pc:sldMkLst>
          <pc:docMk/>
          <pc:sldMk cId="988069246" sldId="411"/>
        </pc:sldMkLst>
      </pc:sldChg>
      <pc:sldChg chg="addSp delSp modSp mod">
        <pc:chgData name="Hubert Ache" userId="ab1bc0e661d56826" providerId="LiveId" clId="{DA7988CA-B55B-4744-A38A-D63A06D3C606}" dt="2020-03-30T20:07:26.853" v="15648" actId="113"/>
        <pc:sldMkLst>
          <pc:docMk/>
          <pc:sldMk cId="1862533621" sldId="412"/>
        </pc:sldMkLst>
      </pc:sldChg>
      <pc:sldChg chg="addSp delSp modSp mod">
        <pc:chgData name="Hubert Ache" userId="ab1bc0e661d56826" providerId="LiveId" clId="{DA7988CA-B55B-4744-A38A-D63A06D3C606}" dt="2020-03-30T08:31:47.639" v="10515" actId="20577"/>
        <pc:sldMkLst>
          <pc:docMk/>
          <pc:sldMk cId="3374807370" sldId="413"/>
        </pc:sldMkLst>
      </pc:sldChg>
      <pc:sldChg chg="addSp delSp modSp mod">
        <pc:chgData name="Hubert Ache" userId="ab1bc0e661d56826" providerId="LiveId" clId="{DA7988CA-B55B-4744-A38A-D63A06D3C606}" dt="2020-03-30T08:31:21.115" v="10507" actId="1076"/>
        <pc:sldMkLst>
          <pc:docMk/>
          <pc:sldMk cId="1866269768" sldId="414"/>
        </pc:sldMkLst>
      </pc:sldChg>
      <pc:sldChg chg="delSp modSp mod">
        <pc:chgData name="Hubert Ache" userId="ab1bc0e661d56826" providerId="LiveId" clId="{DA7988CA-B55B-4744-A38A-D63A06D3C606}" dt="2020-03-30T09:24:25.144" v="11373" actId="20577"/>
        <pc:sldMkLst>
          <pc:docMk/>
          <pc:sldMk cId="2532982214" sldId="415"/>
        </pc:sldMkLst>
      </pc:sldChg>
      <pc:sldChg chg="modSp mod">
        <pc:chgData name="Hubert Ache" userId="ab1bc0e661d56826" providerId="LiveId" clId="{DA7988CA-B55B-4744-A38A-D63A06D3C606}" dt="2020-03-30T09:48:17.599" v="11401" actId="1076"/>
        <pc:sldMkLst>
          <pc:docMk/>
          <pc:sldMk cId="2484612062" sldId="416"/>
        </pc:sldMkLst>
      </pc:sldChg>
      <pc:sldChg chg="addSp delSp modSp mod">
        <pc:chgData name="Hubert Ache" userId="ab1bc0e661d56826" providerId="LiveId" clId="{DA7988CA-B55B-4744-A38A-D63A06D3C606}" dt="2020-03-30T20:10:57.971" v="15649" actId="20577"/>
        <pc:sldMkLst>
          <pc:docMk/>
          <pc:sldMk cId="1860426448" sldId="417"/>
        </pc:sldMkLst>
      </pc:sldChg>
      <pc:sldChg chg="addSp modSp mod">
        <pc:chgData name="Hubert Ache" userId="ab1bc0e661d56826" providerId="LiveId" clId="{DA7988CA-B55B-4744-A38A-D63A06D3C606}" dt="2020-03-30T20:12:49.722" v="15651" actId="113"/>
        <pc:sldMkLst>
          <pc:docMk/>
          <pc:sldMk cId="2227302306" sldId="418"/>
        </pc:sldMkLst>
      </pc:sldChg>
      <pc:sldChg chg="addSp delSp modSp mod">
        <pc:chgData name="Hubert Ache" userId="ab1bc0e661d56826" providerId="LiveId" clId="{DA7988CA-B55B-4744-A38A-D63A06D3C606}" dt="2020-03-30T20:13:37.396" v="15653" actId="20577"/>
        <pc:sldMkLst>
          <pc:docMk/>
          <pc:sldMk cId="2973556328" sldId="419"/>
        </pc:sldMkLst>
      </pc:sldChg>
      <pc:sldChg chg="addSp delSp modSp mod">
        <pc:chgData name="Hubert Ache" userId="ab1bc0e661d56826" providerId="LiveId" clId="{DA7988CA-B55B-4744-A38A-D63A06D3C606}" dt="2020-03-30T12:58:46.293" v="12722" actId="1076"/>
        <pc:sldMkLst>
          <pc:docMk/>
          <pc:sldMk cId="3086203353" sldId="420"/>
        </pc:sldMkLst>
      </pc:sldChg>
      <pc:sldChg chg="addSp delSp modSp mod">
        <pc:chgData name="Hubert Ache" userId="ab1bc0e661d56826" providerId="LiveId" clId="{DA7988CA-B55B-4744-A38A-D63A06D3C606}" dt="2020-03-30T13:06:58.624" v="12838" actId="1076"/>
        <pc:sldMkLst>
          <pc:docMk/>
          <pc:sldMk cId="2806590361" sldId="421"/>
        </pc:sldMkLst>
      </pc:sldChg>
      <pc:sldChg chg="addSp delSp modSp mod">
        <pc:chgData name="Hubert Ache" userId="ab1bc0e661d56826" providerId="LiveId" clId="{DA7988CA-B55B-4744-A38A-D63A06D3C606}" dt="2020-03-30T13:51:16.706" v="13598" actId="20577"/>
        <pc:sldMkLst>
          <pc:docMk/>
          <pc:sldMk cId="3329669518" sldId="422"/>
        </pc:sldMkLst>
      </pc:sldChg>
      <pc:sldChg chg="addSp delSp modSp mod">
        <pc:chgData name="Hubert Ache" userId="ab1bc0e661d56826" providerId="LiveId" clId="{DA7988CA-B55B-4744-A38A-D63A06D3C606}" dt="2020-03-30T20:17:09.686" v="15654" actId="20577"/>
        <pc:sldMkLst>
          <pc:docMk/>
          <pc:sldMk cId="914077169" sldId="423"/>
        </pc:sldMkLst>
      </pc:sldChg>
      <pc:sldChg chg="addSp modSp mod">
        <pc:chgData name="Hubert Ache" userId="ab1bc0e661d56826" providerId="LiveId" clId="{DA7988CA-B55B-4744-A38A-D63A06D3C606}" dt="2020-03-30T20:17:37.497" v="15656" actId="20577"/>
        <pc:sldMkLst>
          <pc:docMk/>
          <pc:sldMk cId="2880570913" sldId="424"/>
        </pc:sldMkLst>
      </pc:sldChg>
      <pc:sldChg chg="addSp delSp modSp mod">
        <pc:chgData name="Hubert Ache" userId="ab1bc0e661d56826" providerId="LiveId" clId="{DA7988CA-B55B-4744-A38A-D63A06D3C606}" dt="2020-03-30T19:44:25.094" v="15451" actId="20577"/>
        <pc:sldMkLst>
          <pc:docMk/>
          <pc:sldMk cId="1367068528" sldId="425"/>
        </pc:sldMkLst>
      </pc:sldChg>
      <pc:sldChg chg="addSp delSp modSp mod">
        <pc:chgData name="Hubert Ache" userId="ab1bc0e661d56826" providerId="LiveId" clId="{DA7988CA-B55B-4744-A38A-D63A06D3C606}" dt="2020-03-30T19:29:36.580" v="14881" actId="1076"/>
        <pc:sldMkLst>
          <pc:docMk/>
          <pc:sldMk cId="1804291772" sldId="426"/>
        </pc:sldMkLst>
      </pc:sldChg>
    </pc:docChg>
  </pc:docChgLst>
  <pc:docChgLst>
    <pc:chgData name="Hubert Ache" userId="ab1bc0e661d56826" providerId="LiveId" clId="{74B37091-43F1-4953-A79F-A4A1189E5ED5}"/>
    <pc:docChg chg="custSel addSld delSld modSld">
      <pc:chgData name="Hubert Ache" userId="ab1bc0e661d56826" providerId="LiveId" clId="{74B37091-43F1-4953-A79F-A4A1189E5ED5}" dt="2020-03-31T07:48:36.828" v="64" actId="14100"/>
      <pc:docMkLst>
        <pc:docMk/>
      </pc:docMkLst>
      <pc:sldChg chg="addSp delSp modSp mod">
        <pc:chgData name="Hubert Ache" userId="ab1bc0e661d56826" providerId="LiveId" clId="{74B37091-43F1-4953-A79F-A4A1189E5ED5}" dt="2020-03-31T07:14:11.694" v="5" actId="207"/>
        <pc:sldMkLst>
          <pc:docMk/>
          <pc:sldMk cId="576071627" sldId="332"/>
        </pc:sldMkLst>
      </pc:sldChg>
      <pc:sldChg chg="del">
        <pc:chgData name="Hubert Ache" userId="ab1bc0e661d56826" providerId="LiveId" clId="{74B37091-43F1-4953-A79F-A4A1189E5ED5}" dt="2020-03-31T07:14:32.526" v="6" actId="47"/>
        <pc:sldMkLst>
          <pc:docMk/>
          <pc:sldMk cId="2313633663" sldId="388"/>
        </pc:sldMkLst>
      </pc:sldChg>
      <pc:sldChg chg="del">
        <pc:chgData name="Hubert Ache" userId="ab1bc0e661d56826" providerId="LiveId" clId="{74B37091-43F1-4953-A79F-A4A1189E5ED5}" dt="2020-03-31T07:14:32.526" v="6" actId="47"/>
        <pc:sldMkLst>
          <pc:docMk/>
          <pc:sldMk cId="319800338" sldId="391"/>
        </pc:sldMkLst>
      </pc:sldChg>
      <pc:sldChg chg="addSp delSp modSp add mod">
        <pc:chgData name="Hubert Ache" userId="ab1bc0e661d56826" providerId="LiveId" clId="{74B37091-43F1-4953-A79F-A4A1189E5ED5}" dt="2020-03-31T07:16:37.982" v="11" actId="14100"/>
        <pc:sldMkLst>
          <pc:docMk/>
          <pc:sldMk cId="4209974042" sldId="391"/>
        </pc:sldMkLst>
      </pc:sldChg>
      <pc:sldChg chg="del">
        <pc:chgData name="Hubert Ache" userId="ab1bc0e661d56826" providerId="LiveId" clId="{74B37091-43F1-4953-A79F-A4A1189E5ED5}" dt="2020-03-31T07:14:32.526" v="6" actId="47"/>
        <pc:sldMkLst>
          <pc:docMk/>
          <pc:sldMk cId="471951114" sldId="392"/>
        </pc:sldMkLst>
      </pc:sldChg>
      <pc:sldChg chg="addSp delSp modSp add mod">
        <pc:chgData name="Hubert Ache" userId="ab1bc0e661d56826" providerId="LiveId" clId="{74B37091-43F1-4953-A79F-A4A1189E5ED5}" dt="2020-03-31T07:20:57.722" v="17" actId="1076"/>
        <pc:sldMkLst>
          <pc:docMk/>
          <pc:sldMk cId="3688975703" sldId="392"/>
        </pc:sldMkLst>
      </pc:sldChg>
      <pc:sldChg chg="addSp delSp modSp add mod">
        <pc:chgData name="Hubert Ache" userId="ab1bc0e661d56826" providerId="LiveId" clId="{74B37091-43F1-4953-A79F-A4A1189E5ED5}" dt="2020-03-31T07:24:45.537" v="22" actId="14100"/>
        <pc:sldMkLst>
          <pc:docMk/>
          <pc:sldMk cId="1754744203" sldId="393"/>
        </pc:sldMkLst>
      </pc:sldChg>
      <pc:sldChg chg="del">
        <pc:chgData name="Hubert Ache" userId="ab1bc0e661d56826" providerId="LiveId" clId="{74B37091-43F1-4953-A79F-A4A1189E5ED5}" dt="2020-03-31T07:14:32.526" v="6" actId="47"/>
        <pc:sldMkLst>
          <pc:docMk/>
          <pc:sldMk cId="2424507193" sldId="393"/>
        </pc:sldMkLst>
      </pc:sldChg>
      <pc:sldChg chg="del">
        <pc:chgData name="Hubert Ache" userId="ab1bc0e661d56826" providerId="LiveId" clId="{74B37091-43F1-4953-A79F-A4A1189E5ED5}" dt="2020-03-31T07:14:32.526" v="6" actId="47"/>
        <pc:sldMkLst>
          <pc:docMk/>
          <pc:sldMk cId="2603433264" sldId="394"/>
        </pc:sldMkLst>
      </pc:sldChg>
      <pc:sldChg chg="addSp delSp modSp add mod">
        <pc:chgData name="Hubert Ache" userId="ab1bc0e661d56826" providerId="LiveId" clId="{74B37091-43F1-4953-A79F-A4A1189E5ED5}" dt="2020-03-31T07:28:04.573" v="27" actId="14100"/>
        <pc:sldMkLst>
          <pc:docMk/>
          <pc:sldMk cId="3744304259" sldId="394"/>
        </pc:sldMkLst>
      </pc:sldChg>
      <pc:sldChg chg="del">
        <pc:chgData name="Hubert Ache" userId="ab1bc0e661d56826" providerId="LiveId" clId="{74B37091-43F1-4953-A79F-A4A1189E5ED5}" dt="2020-03-31T07:14:32.526" v="6" actId="47"/>
        <pc:sldMkLst>
          <pc:docMk/>
          <pc:sldMk cId="2963736831" sldId="395"/>
        </pc:sldMkLst>
      </pc:sldChg>
      <pc:sldChg chg="addSp delSp modSp add mod">
        <pc:chgData name="Hubert Ache" userId="ab1bc0e661d56826" providerId="LiveId" clId="{74B37091-43F1-4953-A79F-A4A1189E5ED5}" dt="2020-03-31T07:30:05.952" v="32" actId="1076"/>
        <pc:sldMkLst>
          <pc:docMk/>
          <pc:sldMk cId="4242911004" sldId="395"/>
        </pc:sldMkLst>
      </pc:sldChg>
      <pc:sldChg chg="addSp delSp modSp add mod">
        <pc:chgData name="Hubert Ache" userId="ab1bc0e661d56826" providerId="LiveId" clId="{74B37091-43F1-4953-A79F-A4A1189E5ED5}" dt="2020-03-31T07:32:26.383" v="38" actId="14100"/>
        <pc:sldMkLst>
          <pc:docMk/>
          <pc:sldMk cId="2158766289" sldId="396"/>
        </pc:sldMkLst>
      </pc:sldChg>
      <pc:sldChg chg="del">
        <pc:chgData name="Hubert Ache" userId="ab1bc0e661d56826" providerId="LiveId" clId="{74B37091-43F1-4953-A79F-A4A1189E5ED5}" dt="2020-03-31T07:14:32.526" v="6" actId="47"/>
        <pc:sldMkLst>
          <pc:docMk/>
          <pc:sldMk cId="3130065362" sldId="396"/>
        </pc:sldMkLst>
      </pc:sldChg>
      <pc:sldChg chg="addSp delSp modSp add mod">
        <pc:chgData name="Hubert Ache" userId="ab1bc0e661d56826" providerId="LiveId" clId="{74B37091-43F1-4953-A79F-A4A1189E5ED5}" dt="2020-03-31T07:34:58.395" v="43" actId="14100"/>
        <pc:sldMkLst>
          <pc:docMk/>
          <pc:sldMk cId="179723913" sldId="397"/>
        </pc:sldMkLst>
      </pc:sldChg>
      <pc:sldChg chg="del">
        <pc:chgData name="Hubert Ache" userId="ab1bc0e661d56826" providerId="LiveId" clId="{74B37091-43F1-4953-A79F-A4A1189E5ED5}" dt="2020-03-31T07:14:32.526" v="6" actId="47"/>
        <pc:sldMkLst>
          <pc:docMk/>
          <pc:sldMk cId="751431047" sldId="397"/>
        </pc:sldMkLst>
      </pc:sldChg>
      <pc:sldChg chg="addSp delSp modSp add mod">
        <pc:chgData name="Hubert Ache" userId="ab1bc0e661d56826" providerId="LiveId" clId="{74B37091-43F1-4953-A79F-A4A1189E5ED5}" dt="2020-03-31T07:39:08.999" v="49" actId="14100"/>
        <pc:sldMkLst>
          <pc:docMk/>
          <pc:sldMk cId="1032599680" sldId="398"/>
        </pc:sldMkLst>
      </pc:sldChg>
      <pc:sldChg chg="del">
        <pc:chgData name="Hubert Ache" userId="ab1bc0e661d56826" providerId="LiveId" clId="{74B37091-43F1-4953-A79F-A4A1189E5ED5}" dt="2020-03-31T07:14:32.526" v="6" actId="47"/>
        <pc:sldMkLst>
          <pc:docMk/>
          <pc:sldMk cId="1123848773" sldId="398"/>
        </pc:sldMkLst>
      </pc:sldChg>
      <pc:sldChg chg="addSp delSp modSp add mod">
        <pc:chgData name="Hubert Ache" userId="ab1bc0e661d56826" providerId="LiveId" clId="{74B37091-43F1-4953-A79F-A4A1189E5ED5}" dt="2020-03-31T07:43:33.466" v="54" actId="14100"/>
        <pc:sldMkLst>
          <pc:docMk/>
          <pc:sldMk cId="782449693" sldId="399"/>
        </pc:sldMkLst>
      </pc:sldChg>
      <pc:sldChg chg="del">
        <pc:chgData name="Hubert Ache" userId="ab1bc0e661d56826" providerId="LiveId" clId="{74B37091-43F1-4953-A79F-A4A1189E5ED5}" dt="2020-03-31T07:14:32.526" v="6" actId="47"/>
        <pc:sldMkLst>
          <pc:docMk/>
          <pc:sldMk cId="967375314" sldId="399"/>
        </pc:sldMkLst>
      </pc:sldChg>
      <pc:sldChg chg="addSp delSp modSp add mod">
        <pc:chgData name="Hubert Ache" userId="ab1bc0e661d56826" providerId="LiveId" clId="{74B37091-43F1-4953-A79F-A4A1189E5ED5}" dt="2020-03-31T07:45:42.153" v="59" actId="14100"/>
        <pc:sldMkLst>
          <pc:docMk/>
          <pc:sldMk cId="175685199" sldId="400"/>
        </pc:sldMkLst>
      </pc:sldChg>
      <pc:sldChg chg="del">
        <pc:chgData name="Hubert Ache" userId="ab1bc0e661d56826" providerId="LiveId" clId="{74B37091-43F1-4953-A79F-A4A1189E5ED5}" dt="2020-03-31T07:14:32.526" v="6" actId="47"/>
        <pc:sldMkLst>
          <pc:docMk/>
          <pc:sldMk cId="1438095883" sldId="400"/>
        </pc:sldMkLst>
      </pc:sldChg>
      <pc:sldChg chg="addSp delSp modSp add mod">
        <pc:chgData name="Hubert Ache" userId="ab1bc0e661d56826" providerId="LiveId" clId="{74B37091-43F1-4953-A79F-A4A1189E5ED5}" dt="2020-03-31T07:48:36.828" v="64" actId="14100"/>
        <pc:sldMkLst>
          <pc:docMk/>
          <pc:sldMk cId="1742907478" sldId="401"/>
        </pc:sldMkLst>
      </pc:sldChg>
      <pc:sldChg chg="del">
        <pc:chgData name="Hubert Ache" userId="ab1bc0e661d56826" providerId="LiveId" clId="{74B37091-43F1-4953-A79F-A4A1189E5ED5}" dt="2020-03-31T07:14:32.526" v="6" actId="47"/>
        <pc:sldMkLst>
          <pc:docMk/>
          <pc:sldMk cId="3508416156" sldId="401"/>
        </pc:sldMkLst>
      </pc:sldChg>
      <pc:sldChg chg="del">
        <pc:chgData name="Hubert Ache" userId="ab1bc0e661d56826" providerId="LiveId" clId="{74B37091-43F1-4953-A79F-A4A1189E5ED5}" dt="2020-03-31T07:14:32.526" v="6" actId="47"/>
        <pc:sldMkLst>
          <pc:docMk/>
          <pc:sldMk cId="1666850851" sldId="402"/>
        </pc:sldMkLst>
      </pc:sldChg>
      <pc:sldChg chg="del">
        <pc:chgData name="Hubert Ache" userId="ab1bc0e661d56826" providerId="LiveId" clId="{74B37091-43F1-4953-A79F-A4A1189E5ED5}" dt="2020-03-31T07:14:32.526" v="6" actId="47"/>
        <pc:sldMkLst>
          <pc:docMk/>
          <pc:sldMk cId="2075893391" sldId="403"/>
        </pc:sldMkLst>
      </pc:sldChg>
      <pc:sldChg chg="del">
        <pc:chgData name="Hubert Ache" userId="ab1bc0e661d56826" providerId="LiveId" clId="{74B37091-43F1-4953-A79F-A4A1189E5ED5}" dt="2020-03-31T07:14:32.526" v="6" actId="47"/>
        <pc:sldMkLst>
          <pc:docMk/>
          <pc:sldMk cId="3523445466" sldId="405"/>
        </pc:sldMkLst>
      </pc:sldChg>
      <pc:sldChg chg="del">
        <pc:chgData name="Hubert Ache" userId="ab1bc0e661d56826" providerId="LiveId" clId="{74B37091-43F1-4953-A79F-A4A1189E5ED5}" dt="2020-03-31T07:14:32.526" v="6" actId="47"/>
        <pc:sldMkLst>
          <pc:docMk/>
          <pc:sldMk cId="3460407991" sldId="406"/>
        </pc:sldMkLst>
      </pc:sldChg>
      <pc:sldChg chg="del">
        <pc:chgData name="Hubert Ache" userId="ab1bc0e661d56826" providerId="LiveId" clId="{74B37091-43F1-4953-A79F-A4A1189E5ED5}" dt="2020-03-31T07:14:32.526" v="6" actId="47"/>
        <pc:sldMkLst>
          <pc:docMk/>
          <pc:sldMk cId="3727482320" sldId="408"/>
        </pc:sldMkLst>
      </pc:sldChg>
      <pc:sldChg chg="del">
        <pc:chgData name="Hubert Ache" userId="ab1bc0e661d56826" providerId="LiveId" clId="{74B37091-43F1-4953-A79F-A4A1189E5ED5}" dt="2020-03-31T07:14:32.526" v="6" actId="47"/>
        <pc:sldMkLst>
          <pc:docMk/>
          <pc:sldMk cId="2875323261" sldId="409"/>
        </pc:sldMkLst>
      </pc:sldChg>
      <pc:sldChg chg="del">
        <pc:chgData name="Hubert Ache" userId="ab1bc0e661d56826" providerId="LiveId" clId="{74B37091-43F1-4953-A79F-A4A1189E5ED5}" dt="2020-03-31T07:14:32.526" v="6" actId="47"/>
        <pc:sldMkLst>
          <pc:docMk/>
          <pc:sldMk cId="4263490882" sldId="410"/>
        </pc:sldMkLst>
      </pc:sldChg>
      <pc:sldChg chg="del">
        <pc:chgData name="Hubert Ache" userId="ab1bc0e661d56826" providerId="LiveId" clId="{74B37091-43F1-4953-A79F-A4A1189E5ED5}" dt="2020-03-31T07:14:32.526" v="6" actId="47"/>
        <pc:sldMkLst>
          <pc:docMk/>
          <pc:sldMk cId="988069246" sldId="411"/>
        </pc:sldMkLst>
      </pc:sldChg>
      <pc:sldChg chg="del">
        <pc:chgData name="Hubert Ache" userId="ab1bc0e661d56826" providerId="LiveId" clId="{74B37091-43F1-4953-A79F-A4A1189E5ED5}" dt="2020-03-31T07:14:32.526" v="6" actId="47"/>
        <pc:sldMkLst>
          <pc:docMk/>
          <pc:sldMk cId="1862533621" sldId="412"/>
        </pc:sldMkLst>
      </pc:sldChg>
      <pc:sldChg chg="del">
        <pc:chgData name="Hubert Ache" userId="ab1bc0e661d56826" providerId="LiveId" clId="{74B37091-43F1-4953-A79F-A4A1189E5ED5}" dt="2020-03-31T07:14:32.526" v="6" actId="47"/>
        <pc:sldMkLst>
          <pc:docMk/>
          <pc:sldMk cId="3374807370" sldId="413"/>
        </pc:sldMkLst>
      </pc:sldChg>
      <pc:sldChg chg="del">
        <pc:chgData name="Hubert Ache" userId="ab1bc0e661d56826" providerId="LiveId" clId="{74B37091-43F1-4953-A79F-A4A1189E5ED5}" dt="2020-03-31T07:14:32.526" v="6" actId="47"/>
        <pc:sldMkLst>
          <pc:docMk/>
          <pc:sldMk cId="1866269768" sldId="414"/>
        </pc:sldMkLst>
      </pc:sldChg>
      <pc:sldChg chg="del">
        <pc:chgData name="Hubert Ache" userId="ab1bc0e661d56826" providerId="LiveId" clId="{74B37091-43F1-4953-A79F-A4A1189E5ED5}" dt="2020-03-31T07:14:32.526" v="6" actId="47"/>
        <pc:sldMkLst>
          <pc:docMk/>
          <pc:sldMk cId="2532982214" sldId="415"/>
        </pc:sldMkLst>
      </pc:sldChg>
      <pc:sldChg chg="del">
        <pc:chgData name="Hubert Ache" userId="ab1bc0e661d56826" providerId="LiveId" clId="{74B37091-43F1-4953-A79F-A4A1189E5ED5}" dt="2020-03-31T07:14:32.526" v="6" actId="47"/>
        <pc:sldMkLst>
          <pc:docMk/>
          <pc:sldMk cId="2484612062" sldId="416"/>
        </pc:sldMkLst>
      </pc:sldChg>
      <pc:sldChg chg="del">
        <pc:chgData name="Hubert Ache" userId="ab1bc0e661d56826" providerId="LiveId" clId="{74B37091-43F1-4953-A79F-A4A1189E5ED5}" dt="2020-03-31T07:14:32.526" v="6" actId="47"/>
        <pc:sldMkLst>
          <pc:docMk/>
          <pc:sldMk cId="1860426448" sldId="417"/>
        </pc:sldMkLst>
      </pc:sldChg>
      <pc:sldChg chg="del">
        <pc:chgData name="Hubert Ache" userId="ab1bc0e661d56826" providerId="LiveId" clId="{74B37091-43F1-4953-A79F-A4A1189E5ED5}" dt="2020-03-31T07:14:32.526" v="6" actId="47"/>
        <pc:sldMkLst>
          <pc:docMk/>
          <pc:sldMk cId="2227302306" sldId="418"/>
        </pc:sldMkLst>
      </pc:sldChg>
      <pc:sldChg chg="del">
        <pc:chgData name="Hubert Ache" userId="ab1bc0e661d56826" providerId="LiveId" clId="{74B37091-43F1-4953-A79F-A4A1189E5ED5}" dt="2020-03-31T07:14:32.526" v="6" actId="47"/>
        <pc:sldMkLst>
          <pc:docMk/>
          <pc:sldMk cId="2973556328" sldId="419"/>
        </pc:sldMkLst>
      </pc:sldChg>
      <pc:sldChg chg="del">
        <pc:chgData name="Hubert Ache" userId="ab1bc0e661d56826" providerId="LiveId" clId="{74B37091-43F1-4953-A79F-A4A1189E5ED5}" dt="2020-03-31T07:14:32.526" v="6" actId="47"/>
        <pc:sldMkLst>
          <pc:docMk/>
          <pc:sldMk cId="3086203353" sldId="420"/>
        </pc:sldMkLst>
      </pc:sldChg>
      <pc:sldChg chg="del">
        <pc:chgData name="Hubert Ache" userId="ab1bc0e661d56826" providerId="LiveId" clId="{74B37091-43F1-4953-A79F-A4A1189E5ED5}" dt="2020-03-31T07:14:32.526" v="6" actId="47"/>
        <pc:sldMkLst>
          <pc:docMk/>
          <pc:sldMk cId="2806590361" sldId="421"/>
        </pc:sldMkLst>
      </pc:sldChg>
      <pc:sldChg chg="del">
        <pc:chgData name="Hubert Ache" userId="ab1bc0e661d56826" providerId="LiveId" clId="{74B37091-43F1-4953-A79F-A4A1189E5ED5}" dt="2020-03-31T07:14:32.526" v="6" actId="47"/>
        <pc:sldMkLst>
          <pc:docMk/>
          <pc:sldMk cId="3329669518" sldId="422"/>
        </pc:sldMkLst>
      </pc:sldChg>
      <pc:sldChg chg="del">
        <pc:chgData name="Hubert Ache" userId="ab1bc0e661d56826" providerId="LiveId" clId="{74B37091-43F1-4953-A79F-A4A1189E5ED5}" dt="2020-03-31T07:14:32.526" v="6" actId="47"/>
        <pc:sldMkLst>
          <pc:docMk/>
          <pc:sldMk cId="914077169" sldId="423"/>
        </pc:sldMkLst>
      </pc:sldChg>
      <pc:sldChg chg="del">
        <pc:chgData name="Hubert Ache" userId="ab1bc0e661d56826" providerId="LiveId" clId="{74B37091-43F1-4953-A79F-A4A1189E5ED5}" dt="2020-03-31T07:14:32.526" v="6" actId="47"/>
        <pc:sldMkLst>
          <pc:docMk/>
          <pc:sldMk cId="2880570913" sldId="424"/>
        </pc:sldMkLst>
      </pc:sldChg>
      <pc:sldChg chg="del">
        <pc:chgData name="Hubert Ache" userId="ab1bc0e661d56826" providerId="LiveId" clId="{74B37091-43F1-4953-A79F-A4A1189E5ED5}" dt="2020-03-31T07:14:32.526" v="6" actId="47"/>
        <pc:sldMkLst>
          <pc:docMk/>
          <pc:sldMk cId="1367068528" sldId="425"/>
        </pc:sldMkLst>
      </pc:sldChg>
      <pc:sldChg chg="del">
        <pc:chgData name="Hubert Ache" userId="ab1bc0e661d56826" providerId="LiveId" clId="{74B37091-43F1-4953-A79F-A4A1189E5ED5}" dt="2020-03-31T07:14:32.526" v="6" actId="47"/>
        <pc:sldMkLst>
          <pc:docMk/>
          <pc:sldMk cId="1804291772" sldId="426"/>
        </pc:sldMkLst>
      </pc:sldChg>
    </pc:docChg>
  </pc:docChgLst>
  <pc:docChgLst>
    <pc:chgData name="Hubert Ache" userId="ab1bc0e661d56826" providerId="LiveId" clId="{79EE850E-43C4-4AC1-9B9D-AB4D2948E264}"/>
    <pc:docChg chg="custSel addSld modSld">
      <pc:chgData name="Hubert Ache" userId="ab1bc0e661d56826" providerId="LiveId" clId="{79EE850E-43C4-4AC1-9B9D-AB4D2948E264}" dt="2020-03-27T20:34:39.552" v="4"/>
      <pc:docMkLst>
        <pc:docMk/>
      </pc:docMkLst>
      <pc:sldChg chg="addSp delSp modSp add mod">
        <pc:chgData name="Hubert Ache" userId="ab1bc0e661d56826" providerId="LiveId" clId="{79EE850E-43C4-4AC1-9B9D-AB4D2948E264}" dt="2020-03-27T20:34:39.552" v="4"/>
        <pc:sldMkLst>
          <pc:docMk/>
          <pc:sldMk cId="3139067419" sldId="386"/>
        </pc:sldMkLst>
      </pc:sldChg>
    </pc:docChg>
  </pc:docChgLst>
  <pc:docChgLst>
    <pc:chgData name="Hubert Ache" userId="ab1bc0e661d56826" providerId="LiveId" clId="{8151A998-D081-4667-8BE9-1D71DC79094E}"/>
    <pc:docChg chg="undo redo custSel addSld delSld modSld sldOrd">
      <pc:chgData name="Hubert Ache" userId="ab1bc0e661d56826" providerId="LiveId" clId="{8151A998-D081-4667-8BE9-1D71DC79094E}" dt="2020-04-08T21:33:55.739" v="13982" actId="14734"/>
      <pc:docMkLst>
        <pc:docMk/>
      </pc:docMkLst>
      <pc:sldChg chg="modSp mod">
        <pc:chgData name="Hubert Ache" userId="ab1bc0e661d56826" providerId="LiveId" clId="{8151A998-D081-4667-8BE9-1D71DC79094E}" dt="2020-03-31T07:52:13.553" v="26" actId="20577"/>
        <pc:sldMkLst>
          <pc:docMk/>
          <pc:sldMk cId="13598279" sldId="317"/>
        </pc:sldMkLst>
      </pc:sldChg>
      <pc:sldChg chg="modSp mod">
        <pc:chgData name="Hubert Ache" userId="ab1bc0e661d56826" providerId="LiveId" clId="{8151A998-D081-4667-8BE9-1D71DC79094E}" dt="2020-03-31T15:20:17.036" v="3007" actId="14100"/>
        <pc:sldMkLst>
          <pc:docMk/>
          <pc:sldMk cId="576071627" sldId="332"/>
        </pc:sldMkLst>
      </pc:sldChg>
      <pc:sldChg chg="del">
        <pc:chgData name="Hubert Ache" userId="ab1bc0e661d56826" providerId="LiveId" clId="{8151A998-D081-4667-8BE9-1D71DC79094E}" dt="2020-03-31T16:28:03.971" v="3350" actId="47"/>
        <pc:sldMkLst>
          <pc:docMk/>
          <pc:sldMk cId="3139067419" sldId="386"/>
        </pc:sldMkLst>
      </pc:sldChg>
      <pc:sldChg chg="addSp delSp modSp mod">
        <pc:chgData name="Hubert Ache" userId="ab1bc0e661d56826" providerId="LiveId" clId="{8151A998-D081-4667-8BE9-1D71DC79094E}" dt="2020-03-31T16:26:56.953" v="3349" actId="14100"/>
        <pc:sldMkLst>
          <pc:docMk/>
          <pc:sldMk cId="3431198178" sldId="387"/>
        </pc:sldMkLst>
      </pc:sldChg>
      <pc:sldChg chg="addSp delSp modSp mod">
        <pc:chgData name="Hubert Ache" userId="ab1bc0e661d56826" providerId="LiveId" clId="{8151A998-D081-4667-8BE9-1D71DC79094E}" dt="2020-04-01T19:52:48.942" v="5728" actId="113"/>
        <pc:sldMkLst>
          <pc:docMk/>
          <pc:sldMk cId="3026619734" sldId="390"/>
        </pc:sldMkLst>
      </pc:sldChg>
      <pc:sldChg chg="modSp mod">
        <pc:chgData name="Hubert Ache" userId="ab1bc0e661d56826" providerId="LiveId" clId="{8151A998-D081-4667-8BE9-1D71DC79094E}" dt="2020-03-31T18:47:17.075" v="3875" actId="20577"/>
        <pc:sldMkLst>
          <pc:docMk/>
          <pc:sldMk cId="4209974042" sldId="391"/>
        </pc:sldMkLst>
      </pc:sldChg>
      <pc:sldChg chg="modSp mod">
        <pc:chgData name="Hubert Ache" userId="ab1bc0e661d56826" providerId="LiveId" clId="{8151A998-D081-4667-8BE9-1D71DC79094E}" dt="2020-04-02T20:20:08.261" v="8968" actId="20577"/>
        <pc:sldMkLst>
          <pc:docMk/>
          <pc:sldMk cId="3688975703" sldId="392"/>
        </pc:sldMkLst>
      </pc:sldChg>
      <pc:sldChg chg="addSp delSp modSp mod">
        <pc:chgData name="Hubert Ache" userId="ab1bc0e661d56826" providerId="LiveId" clId="{8151A998-D081-4667-8BE9-1D71DC79094E}" dt="2020-04-08T19:32:58.562" v="11696" actId="20577"/>
        <pc:sldMkLst>
          <pc:docMk/>
          <pc:sldMk cId="1754744203" sldId="393"/>
        </pc:sldMkLst>
      </pc:sldChg>
      <pc:sldChg chg="delSp modSp mod">
        <pc:chgData name="Hubert Ache" userId="ab1bc0e661d56826" providerId="LiveId" clId="{8151A998-D081-4667-8BE9-1D71DC79094E}" dt="2020-04-01T19:58:26.685" v="5853" actId="20577"/>
        <pc:sldMkLst>
          <pc:docMk/>
          <pc:sldMk cId="1852483075" sldId="394"/>
        </pc:sldMkLst>
      </pc:sldChg>
      <pc:sldChg chg="del">
        <pc:chgData name="Hubert Ache" userId="ab1bc0e661d56826" providerId="LiveId" clId="{8151A998-D081-4667-8BE9-1D71DC79094E}" dt="2020-03-31T08:25:23.882" v="727" actId="2696"/>
        <pc:sldMkLst>
          <pc:docMk/>
          <pc:sldMk cId="3744304259" sldId="394"/>
        </pc:sldMkLst>
      </pc:sldChg>
      <pc:sldChg chg="modSp mod ord">
        <pc:chgData name="Hubert Ache" userId="ab1bc0e661d56826" providerId="LiveId" clId="{8151A998-D081-4667-8BE9-1D71DC79094E}" dt="2020-04-04T19:17:56.281" v="10665" actId="20577"/>
        <pc:sldMkLst>
          <pc:docMk/>
          <pc:sldMk cId="4242911004" sldId="395"/>
        </pc:sldMkLst>
      </pc:sldChg>
      <pc:sldChg chg="del">
        <pc:chgData name="Hubert Ache" userId="ab1bc0e661d56826" providerId="LiveId" clId="{8151A998-D081-4667-8BE9-1D71DC79094E}" dt="2020-03-31T08:20:35.992" v="588" actId="2696"/>
        <pc:sldMkLst>
          <pc:docMk/>
          <pc:sldMk cId="2158766289" sldId="396"/>
        </pc:sldMkLst>
      </pc:sldChg>
      <pc:sldChg chg="modSp mod ord">
        <pc:chgData name="Hubert Ache" userId="ab1bc0e661d56826" providerId="LiveId" clId="{8151A998-D081-4667-8BE9-1D71DC79094E}" dt="2020-03-31T19:42:43.674" v="4579" actId="20577"/>
        <pc:sldMkLst>
          <pc:docMk/>
          <pc:sldMk cId="3317769788" sldId="396"/>
        </pc:sldMkLst>
      </pc:sldChg>
      <pc:sldChg chg="del">
        <pc:chgData name="Hubert Ache" userId="ab1bc0e661d56826" providerId="LiveId" clId="{8151A998-D081-4667-8BE9-1D71DC79094E}" dt="2020-03-31T08:28:39.147" v="859" actId="2696"/>
        <pc:sldMkLst>
          <pc:docMk/>
          <pc:sldMk cId="179723913" sldId="397"/>
        </pc:sldMkLst>
      </pc:sldChg>
      <pc:sldChg chg="addSp delSp modSp mod">
        <pc:chgData name="Hubert Ache" userId="ab1bc0e661d56826" providerId="LiveId" clId="{8151A998-D081-4667-8BE9-1D71DC79094E}" dt="2020-04-01T20:50:45.420" v="7043" actId="20577"/>
        <pc:sldMkLst>
          <pc:docMk/>
          <pc:sldMk cId="3692080491" sldId="397"/>
        </pc:sldMkLst>
      </pc:sldChg>
      <pc:sldChg chg="del">
        <pc:chgData name="Hubert Ache" userId="ab1bc0e661d56826" providerId="LiveId" clId="{8151A998-D081-4667-8BE9-1D71DC79094E}" dt="2020-03-31T08:46:51.162" v="2026" actId="2696"/>
        <pc:sldMkLst>
          <pc:docMk/>
          <pc:sldMk cId="1032599680" sldId="398"/>
        </pc:sldMkLst>
      </pc:sldChg>
      <pc:sldChg chg="addSp delSp modSp mod">
        <pc:chgData name="Hubert Ache" userId="ab1bc0e661d56826" providerId="LiveId" clId="{8151A998-D081-4667-8BE9-1D71DC79094E}" dt="2020-04-04T18:46:42.352" v="10013" actId="113"/>
        <pc:sldMkLst>
          <pc:docMk/>
          <pc:sldMk cId="3359005695" sldId="398"/>
        </pc:sldMkLst>
      </pc:sldChg>
      <pc:sldChg chg="addSp delSp modSp mod">
        <pc:chgData name="Hubert Ache" userId="ab1bc0e661d56826" providerId="LiveId" clId="{8151A998-D081-4667-8BE9-1D71DC79094E}" dt="2020-04-08T20:45:20.396" v="13045" actId="1076"/>
        <pc:sldMkLst>
          <pc:docMk/>
          <pc:sldMk cId="782449693" sldId="399"/>
        </pc:sldMkLst>
      </pc:sldChg>
      <pc:sldChg chg="del">
        <pc:chgData name="Hubert Ache" userId="ab1bc0e661d56826" providerId="LiveId" clId="{8151A998-D081-4667-8BE9-1D71DC79094E}" dt="2020-03-31T08:33:01.724" v="1101" actId="2696"/>
        <pc:sldMkLst>
          <pc:docMk/>
          <pc:sldMk cId="175685199" sldId="400"/>
        </pc:sldMkLst>
      </pc:sldChg>
      <pc:sldChg chg="modSp mod">
        <pc:chgData name="Hubert Ache" userId="ab1bc0e661d56826" providerId="LiveId" clId="{8151A998-D081-4667-8BE9-1D71DC79094E}" dt="2020-04-02T19:05:47.858" v="8132" actId="20577"/>
        <pc:sldMkLst>
          <pc:docMk/>
          <pc:sldMk cId="311787939" sldId="400"/>
        </pc:sldMkLst>
      </pc:sldChg>
      <pc:sldChg chg="del">
        <pc:chgData name="Hubert Ache" userId="ab1bc0e661d56826" providerId="LiveId" clId="{8151A998-D081-4667-8BE9-1D71DC79094E}" dt="2020-03-31T08:35:51.868" v="1254" actId="2696"/>
        <pc:sldMkLst>
          <pc:docMk/>
          <pc:sldMk cId="1742907478" sldId="401"/>
        </pc:sldMkLst>
      </pc:sldChg>
      <pc:sldChg chg="modSp mod">
        <pc:chgData name="Hubert Ache" userId="ab1bc0e661d56826" providerId="LiveId" clId="{8151A998-D081-4667-8BE9-1D71DC79094E}" dt="2020-04-02T19:42:12.187" v="8612" actId="20577"/>
        <pc:sldMkLst>
          <pc:docMk/>
          <pc:sldMk cId="4220692833" sldId="401"/>
        </pc:sldMkLst>
      </pc:sldChg>
      <pc:sldChg chg="addSp delSp modSp add mod">
        <pc:chgData name="Hubert Ache" userId="ab1bc0e661d56826" providerId="LiveId" clId="{8151A998-D081-4667-8BE9-1D71DC79094E}" dt="2020-03-31T16:13:50.060" v="3285" actId="1076"/>
        <pc:sldMkLst>
          <pc:docMk/>
          <pc:sldMk cId="1403922952" sldId="402"/>
        </pc:sldMkLst>
      </pc:sldChg>
      <pc:sldChg chg="addSp delSp modSp mod">
        <pc:chgData name="Hubert Ache" userId="ab1bc0e661d56826" providerId="LiveId" clId="{8151A998-D081-4667-8BE9-1D71DC79094E}" dt="2020-04-02T19:30:26.432" v="8316" actId="1076"/>
        <pc:sldMkLst>
          <pc:docMk/>
          <pc:sldMk cId="2329853086" sldId="403"/>
        </pc:sldMkLst>
      </pc:sldChg>
      <pc:sldChg chg="add del">
        <pc:chgData name="Hubert Ache" userId="ab1bc0e661d56826" providerId="LiveId" clId="{8151A998-D081-4667-8BE9-1D71DC79094E}" dt="2020-03-31T14:58:42.796" v="2860"/>
        <pc:sldMkLst>
          <pc:docMk/>
          <pc:sldMk cId="1443737815" sldId="404"/>
        </pc:sldMkLst>
      </pc:sldChg>
      <pc:sldChg chg="addSp delSp modSp add mod ord">
        <pc:chgData name="Hubert Ache" userId="ab1bc0e661d56826" providerId="LiveId" clId="{8151A998-D081-4667-8BE9-1D71DC79094E}" dt="2020-04-08T21:27:48.617" v="13889"/>
        <pc:sldMkLst>
          <pc:docMk/>
          <pc:sldMk cId="2518804526" sldId="404"/>
        </pc:sldMkLst>
      </pc:sldChg>
      <pc:sldChg chg="addSp delSp modSp del mod">
        <pc:chgData name="Hubert Ache" userId="ab1bc0e661d56826" providerId="LiveId" clId="{8151A998-D081-4667-8BE9-1D71DC79094E}" dt="2020-04-01T19:35:55.131" v="5305" actId="47"/>
        <pc:sldMkLst>
          <pc:docMk/>
          <pc:sldMk cId="2373779129" sldId="405"/>
        </pc:sldMkLst>
      </pc:sldChg>
      <pc:sldChg chg="addSp delSp modSp mod">
        <pc:chgData name="Hubert Ache" userId="ab1bc0e661d56826" providerId="LiveId" clId="{8151A998-D081-4667-8BE9-1D71DC79094E}" dt="2020-04-01T19:53:05.645" v="5730" actId="113"/>
        <pc:sldMkLst>
          <pc:docMk/>
          <pc:sldMk cId="3725534571" sldId="406"/>
        </pc:sldMkLst>
      </pc:sldChg>
      <pc:sldChg chg="delSp del mod">
        <pc:chgData name="Hubert Ache" userId="ab1bc0e661d56826" providerId="LiveId" clId="{8151A998-D081-4667-8BE9-1D71DC79094E}" dt="2020-03-31T19:20:08.452" v="4288" actId="47"/>
        <pc:sldMkLst>
          <pc:docMk/>
          <pc:sldMk cId="3445901844" sldId="407"/>
        </pc:sldMkLst>
      </pc:sldChg>
      <pc:sldChg chg="addSp delSp modSp add mod">
        <pc:chgData name="Hubert Ache" userId="ab1bc0e661d56826" providerId="LiveId" clId="{8151A998-D081-4667-8BE9-1D71DC79094E}" dt="2020-03-31T19:44:46.302" v="4585" actId="113"/>
        <pc:sldMkLst>
          <pc:docMk/>
          <pc:sldMk cId="3929207626" sldId="408"/>
        </pc:sldMkLst>
      </pc:sldChg>
      <pc:sldChg chg="addSp delSp modSp mod">
        <pc:chgData name="Hubert Ache" userId="ab1bc0e661d56826" providerId="LiveId" clId="{8151A998-D081-4667-8BE9-1D71DC79094E}" dt="2020-04-01T20:02:50.332" v="5989" actId="20577"/>
        <pc:sldMkLst>
          <pc:docMk/>
          <pc:sldMk cId="2385118892" sldId="409"/>
        </pc:sldMkLst>
      </pc:sldChg>
      <pc:sldChg chg="addSp modSp mod">
        <pc:chgData name="Hubert Ache" userId="ab1bc0e661d56826" providerId="LiveId" clId="{8151A998-D081-4667-8BE9-1D71DC79094E}" dt="2020-04-01T19:53:16.597" v="5731" actId="113"/>
        <pc:sldMkLst>
          <pc:docMk/>
          <pc:sldMk cId="621676010" sldId="410"/>
        </pc:sldMkLst>
      </pc:sldChg>
      <pc:sldChg chg="modSp del mod">
        <pc:chgData name="Hubert Ache" userId="ab1bc0e661d56826" providerId="LiveId" clId="{8151A998-D081-4667-8BE9-1D71DC79094E}" dt="2020-04-01T19:35:45.882" v="5303" actId="2696"/>
        <pc:sldMkLst>
          <pc:docMk/>
          <pc:sldMk cId="1404796561" sldId="411"/>
        </pc:sldMkLst>
      </pc:sldChg>
      <pc:sldChg chg="addSp delSp modSp add mod">
        <pc:chgData name="Hubert Ache" userId="ab1bc0e661d56826" providerId="LiveId" clId="{8151A998-D081-4667-8BE9-1D71DC79094E}" dt="2020-04-01T19:51:16.587" v="5727" actId="20577"/>
        <pc:sldMkLst>
          <pc:docMk/>
          <pc:sldMk cId="2145925879" sldId="411"/>
        </pc:sldMkLst>
      </pc:sldChg>
      <pc:sldChg chg="modSp mod">
        <pc:chgData name="Hubert Ache" userId="ab1bc0e661d56826" providerId="LiveId" clId="{8151A998-D081-4667-8BE9-1D71DC79094E}" dt="2020-04-01T20:07:59.622" v="6130" actId="1076"/>
        <pc:sldMkLst>
          <pc:docMk/>
          <pc:sldMk cId="2776700945" sldId="412"/>
        </pc:sldMkLst>
      </pc:sldChg>
      <pc:sldChg chg="addSp delSp modSp add mod">
        <pc:chgData name="Hubert Ache" userId="ab1bc0e661d56826" providerId="LiveId" clId="{8151A998-D081-4667-8BE9-1D71DC79094E}" dt="2020-04-01T21:06:00.529" v="7099" actId="1076"/>
        <pc:sldMkLst>
          <pc:docMk/>
          <pc:sldMk cId="3766169491" sldId="413"/>
        </pc:sldMkLst>
      </pc:sldChg>
      <pc:sldChg chg="addSp modSp mod">
        <pc:chgData name="Hubert Ache" userId="ab1bc0e661d56826" providerId="LiveId" clId="{8151A998-D081-4667-8BE9-1D71DC79094E}" dt="2020-04-02T16:48:55.218" v="7261" actId="113"/>
        <pc:sldMkLst>
          <pc:docMk/>
          <pc:sldMk cId="3760879320" sldId="414"/>
        </pc:sldMkLst>
      </pc:sldChg>
      <pc:sldChg chg="addSp delSp modSp mod">
        <pc:chgData name="Hubert Ache" userId="ab1bc0e661d56826" providerId="LiveId" clId="{8151A998-D081-4667-8BE9-1D71DC79094E}" dt="2020-04-02T19:06:06.546" v="8133"/>
        <pc:sldMkLst>
          <pc:docMk/>
          <pc:sldMk cId="1018937565" sldId="415"/>
        </pc:sldMkLst>
      </pc:sldChg>
      <pc:sldChg chg="modSp mod">
        <pc:chgData name="Hubert Ache" userId="ab1bc0e661d56826" providerId="LiveId" clId="{8151A998-D081-4667-8BE9-1D71DC79094E}" dt="2020-04-02T19:09:48.764" v="8279" actId="113"/>
        <pc:sldMkLst>
          <pc:docMk/>
          <pc:sldMk cId="3270754227" sldId="416"/>
        </pc:sldMkLst>
      </pc:sldChg>
      <pc:sldChg chg="addSp delSp modSp add del mod">
        <pc:chgData name="Hubert Ache" userId="ab1bc0e661d56826" providerId="LiveId" clId="{8151A998-D081-4667-8BE9-1D71DC79094E}" dt="2020-04-02T19:23:06.425" v="8286" actId="47"/>
        <pc:sldMkLst>
          <pc:docMk/>
          <pc:sldMk cId="1559848579" sldId="417"/>
        </pc:sldMkLst>
      </pc:sldChg>
      <pc:sldChg chg="addSp delSp modSp mod">
        <pc:chgData name="Hubert Ache" userId="ab1bc0e661d56826" providerId="LiveId" clId="{8151A998-D081-4667-8BE9-1D71DC79094E}" dt="2020-04-02T19:29:58.724" v="8312" actId="1076"/>
        <pc:sldMkLst>
          <pc:docMk/>
          <pc:sldMk cId="1182011458" sldId="418"/>
        </pc:sldMkLst>
      </pc:sldChg>
      <pc:sldChg chg="addSp delSp modSp mod">
        <pc:chgData name="Hubert Ache" userId="ab1bc0e661d56826" providerId="LiveId" clId="{8151A998-D081-4667-8BE9-1D71DC79094E}" dt="2020-04-02T19:46:45.269" v="8745" actId="20577"/>
        <pc:sldMkLst>
          <pc:docMk/>
          <pc:sldMk cId="3224605951" sldId="419"/>
        </pc:sldMkLst>
      </pc:sldChg>
      <pc:sldChg chg="addSp delSp modSp add mod">
        <pc:chgData name="Hubert Ache" userId="ab1bc0e661d56826" providerId="LiveId" clId="{8151A998-D081-4667-8BE9-1D71DC79094E}" dt="2020-04-04T18:52:27.577" v="10143" actId="113"/>
        <pc:sldMkLst>
          <pc:docMk/>
          <pc:sldMk cId="1999523505" sldId="420"/>
        </pc:sldMkLst>
      </pc:sldChg>
      <pc:sldChg chg="delSp modSp mod">
        <pc:chgData name="Hubert Ache" userId="ab1bc0e661d56826" providerId="LiveId" clId="{8151A998-D081-4667-8BE9-1D71DC79094E}" dt="2020-04-04T16:47:03.803" v="9368" actId="1076"/>
        <pc:sldMkLst>
          <pc:docMk/>
          <pc:sldMk cId="3759829059" sldId="421"/>
        </pc:sldMkLst>
      </pc:sldChg>
      <pc:sldChg chg="addSp delSp modSp add mod">
        <pc:chgData name="Hubert Ache" userId="ab1bc0e661d56826" providerId="LiveId" clId="{8151A998-D081-4667-8BE9-1D71DC79094E}" dt="2020-04-04T18:47:54.840" v="10032" actId="1076"/>
        <pc:sldMkLst>
          <pc:docMk/>
          <pc:sldMk cId="1073003146" sldId="422"/>
        </pc:sldMkLst>
      </pc:sldChg>
      <pc:sldChg chg="addSp delSp modSp mod">
        <pc:chgData name="Hubert Ache" userId="ab1bc0e661d56826" providerId="LiveId" clId="{8151A998-D081-4667-8BE9-1D71DC79094E}" dt="2020-04-04T18:50:52.803" v="10142" actId="20577"/>
        <pc:sldMkLst>
          <pc:docMk/>
          <pc:sldMk cId="3992386961" sldId="423"/>
        </pc:sldMkLst>
      </pc:sldChg>
      <pc:sldChg chg="modSp mod">
        <pc:chgData name="Hubert Ache" userId="ab1bc0e661d56826" providerId="LiveId" clId="{8151A998-D081-4667-8BE9-1D71DC79094E}" dt="2020-04-04T19:09:51.320" v="10550" actId="115"/>
        <pc:sldMkLst>
          <pc:docMk/>
          <pc:sldMk cId="2470516257" sldId="424"/>
        </pc:sldMkLst>
      </pc:sldChg>
      <pc:sldChg chg="addSp delSp modSp mod">
        <pc:chgData name="Hubert Ache" userId="ab1bc0e661d56826" providerId="LiveId" clId="{8151A998-D081-4667-8BE9-1D71DC79094E}" dt="2020-04-08T19:36:54.223" v="11720" actId="20577"/>
        <pc:sldMkLst>
          <pc:docMk/>
          <pc:sldMk cId="44354924" sldId="425"/>
        </pc:sldMkLst>
      </pc:sldChg>
      <pc:sldChg chg="modSp mod">
        <pc:chgData name="Hubert Ache" userId="ab1bc0e661d56826" providerId="LiveId" clId="{8151A998-D081-4667-8BE9-1D71DC79094E}" dt="2020-04-08T21:33:55.739" v="13982" actId="14734"/>
        <pc:sldMkLst>
          <pc:docMk/>
          <pc:sldMk cId="2630616745" sldId="426"/>
        </pc:sldMkLst>
      </pc:sldChg>
      <pc:sldChg chg="addSp delSp modSp add del mod ord">
        <pc:chgData name="Hubert Ache" userId="ab1bc0e661d56826" providerId="LiveId" clId="{8151A998-D081-4667-8BE9-1D71DC79094E}" dt="2020-04-08T21:33:02.351" v="13977" actId="2696"/>
        <pc:sldMkLst>
          <pc:docMk/>
          <pc:sldMk cId="2822132693" sldId="426"/>
        </pc:sldMkLst>
      </pc:sldChg>
      <pc:sldChg chg="addSp delSp modSp add mod">
        <pc:chgData name="Hubert Ache" userId="ab1bc0e661d56826" providerId="LiveId" clId="{8151A998-D081-4667-8BE9-1D71DC79094E}" dt="2020-04-08T19:28:49.819" v="11537" actId="1076"/>
        <pc:sldMkLst>
          <pc:docMk/>
          <pc:sldMk cId="1422756664" sldId="427"/>
        </pc:sldMkLst>
      </pc:sldChg>
      <pc:sldChg chg="addSp delSp modSp mod ord">
        <pc:chgData name="Hubert Ache" userId="ab1bc0e661d56826" providerId="LiveId" clId="{8151A998-D081-4667-8BE9-1D71DC79094E}" dt="2020-04-08T19:41:29.569" v="12001" actId="20577"/>
        <pc:sldMkLst>
          <pc:docMk/>
          <pc:sldMk cId="3338824338" sldId="428"/>
        </pc:sldMkLst>
      </pc:sldChg>
      <pc:sldChg chg="addSp delSp modSp add mod">
        <pc:chgData name="Hubert Ache" userId="ab1bc0e661d56826" providerId="LiveId" clId="{8151A998-D081-4667-8BE9-1D71DC79094E}" dt="2020-04-08T20:20:15.109" v="12470" actId="20577"/>
        <pc:sldMkLst>
          <pc:docMk/>
          <pc:sldMk cId="2627292573" sldId="429"/>
        </pc:sldMkLst>
      </pc:sldChg>
    </pc:docChg>
  </pc:docChgLst>
  <pc:docChgLst>
    <pc:chgData name="Hubert Ache" userId="ab1bc0e661d56826" providerId="LiveId" clId="{B10CD721-2E4E-477C-9D0B-A91A1E2EB11C}"/>
    <pc:docChg chg="custSel modSld">
      <pc:chgData name="Hubert Ache" userId="ab1bc0e661d56826" providerId="LiveId" clId="{B10CD721-2E4E-477C-9D0B-A91A1E2EB11C}" dt="2025-10-28T18:00:26" v="352" actId="20577"/>
      <pc:docMkLst>
        <pc:docMk/>
      </pc:docMkLst>
      <pc:sldChg chg="delSp modSp mod">
        <pc:chgData name="Hubert Ache" userId="ab1bc0e661d56826" providerId="LiveId" clId="{B10CD721-2E4E-477C-9D0B-A91A1E2EB11C}" dt="2025-10-28T17:52:21.428" v="305" actId="1076"/>
        <pc:sldMkLst>
          <pc:docMk/>
          <pc:sldMk cId="1852483075" sldId="394"/>
        </pc:sldMkLst>
        <pc:spChg chg="del mod">
          <ac:chgData name="Hubert Ache" userId="ab1bc0e661d56826" providerId="LiveId" clId="{B10CD721-2E4E-477C-9D0B-A91A1E2EB11C}" dt="2025-10-28T17:42:10.158" v="1" actId="478"/>
          <ac:spMkLst>
            <pc:docMk/>
            <pc:sldMk cId="1852483075" sldId="394"/>
            <ac:spMk id="6" creationId="{B20630E6-F045-2A49-C04E-B7021AFD6A21}"/>
          </ac:spMkLst>
        </pc:spChg>
        <pc:spChg chg="mod">
          <ac:chgData name="Hubert Ache" userId="ab1bc0e661d56826" providerId="LiveId" clId="{B10CD721-2E4E-477C-9D0B-A91A1E2EB11C}" dt="2025-10-28T17:52:17.624" v="304" actId="20577"/>
          <ac:spMkLst>
            <pc:docMk/>
            <pc:sldMk cId="1852483075" sldId="394"/>
            <ac:spMk id="24578" creationId="{00000000-0000-0000-0000-000000000000}"/>
          </ac:spMkLst>
        </pc:spChg>
        <pc:spChg chg="mod">
          <ac:chgData name="Hubert Ache" userId="ab1bc0e661d56826" providerId="LiveId" clId="{B10CD721-2E4E-477C-9D0B-A91A1E2EB11C}" dt="2025-10-28T17:51:48.874" v="279" actId="115"/>
          <ac:spMkLst>
            <pc:docMk/>
            <pc:sldMk cId="1852483075" sldId="394"/>
            <ac:spMk id="24579" creationId="{00000000-0000-0000-0000-000000000000}"/>
          </ac:spMkLst>
        </pc:spChg>
        <pc:picChg chg="mod">
          <ac:chgData name="Hubert Ache" userId="ab1bc0e661d56826" providerId="LiveId" clId="{B10CD721-2E4E-477C-9D0B-A91A1E2EB11C}" dt="2025-10-28T17:52:21.428" v="305" actId="1076"/>
          <ac:picMkLst>
            <pc:docMk/>
            <pc:sldMk cId="1852483075" sldId="394"/>
            <ac:picMk id="4" creationId="{1975F76A-2EE2-1719-F2EA-19752CC47368}"/>
          </ac:picMkLst>
        </pc:picChg>
      </pc:sldChg>
      <pc:sldChg chg="addSp delSp modSp mod">
        <pc:chgData name="Hubert Ache" userId="ab1bc0e661d56826" providerId="LiveId" clId="{B10CD721-2E4E-477C-9D0B-A91A1E2EB11C}" dt="2025-10-28T18:00:26" v="352" actId="20577"/>
        <pc:sldMkLst>
          <pc:docMk/>
          <pc:sldMk cId="2776700945" sldId="412"/>
        </pc:sldMkLst>
        <pc:spChg chg="del">
          <ac:chgData name="Hubert Ache" userId="ab1bc0e661d56826" providerId="LiveId" clId="{B10CD721-2E4E-477C-9D0B-A91A1E2EB11C}" dt="2025-10-28T17:53:19.736" v="308" actId="478"/>
          <ac:spMkLst>
            <pc:docMk/>
            <pc:sldMk cId="2776700945" sldId="412"/>
            <ac:spMk id="3" creationId="{21863DCC-BEF9-4DD2-B7E2-B95B7037AA1E}"/>
          </ac:spMkLst>
        </pc:spChg>
        <pc:spChg chg="mod">
          <ac:chgData name="Hubert Ache" userId="ab1bc0e661d56826" providerId="LiveId" clId="{B10CD721-2E4E-477C-9D0B-A91A1E2EB11C}" dt="2025-10-28T17:53:52.066" v="330" actId="113"/>
          <ac:spMkLst>
            <pc:docMk/>
            <pc:sldMk cId="2776700945" sldId="412"/>
            <ac:spMk id="5" creationId="{304A8A1B-B46F-426E-9438-CAF260CBEABB}"/>
          </ac:spMkLst>
        </pc:spChg>
        <pc:spChg chg="add del mod">
          <ac:chgData name="Hubert Ache" userId="ab1bc0e661d56826" providerId="LiveId" clId="{B10CD721-2E4E-477C-9D0B-A91A1E2EB11C}" dt="2025-10-28T17:53:14.019" v="307" actId="478"/>
          <ac:spMkLst>
            <pc:docMk/>
            <pc:sldMk cId="2776700945" sldId="412"/>
            <ac:spMk id="7" creationId="{9FBED5FA-3CEC-21F8-1411-25DE6CE062F7}"/>
          </ac:spMkLst>
        </pc:spChg>
        <pc:spChg chg="add mod">
          <ac:chgData name="Hubert Ache" userId="ab1bc0e661d56826" providerId="LiveId" clId="{B10CD721-2E4E-477C-9D0B-A91A1E2EB11C}" dt="2025-10-28T18:00:26" v="352" actId="20577"/>
          <ac:spMkLst>
            <pc:docMk/>
            <pc:sldMk cId="2776700945" sldId="412"/>
            <ac:spMk id="12" creationId="{E189A32F-BADA-6295-9070-B85145EC3683}"/>
          </ac:spMkLst>
        </pc:spChg>
        <pc:picChg chg="del">
          <ac:chgData name="Hubert Ache" userId="ab1bc0e661d56826" providerId="LiveId" clId="{B10CD721-2E4E-477C-9D0B-A91A1E2EB11C}" dt="2025-10-28T17:53:10.157" v="306" actId="478"/>
          <ac:picMkLst>
            <pc:docMk/>
            <pc:sldMk cId="2776700945" sldId="412"/>
            <ac:picMk id="4" creationId="{D19D9183-1D88-4749-A8A1-14279998F319}"/>
          </ac:picMkLst>
        </pc:picChg>
        <pc:picChg chg="add">
          <ac:chgData name="Hubert Ache" userId="ab1bc0e661d56826" providerId="LiveId" clId="{B10CD721-2E4E-477C-9D0B-A91A1E2EB11C}" dt="2025-10-28T17:55:26.943" v="331"/>
          <ac:picMkLst>
            <pc:docMk/>
            <pc:sldMk cId="2776700945" sldId="412"/>
            <ac:picMk id="8" creationId="{242EC583-B512-3208-6D4B-2B268456FB7C}"/>
          </ac:picMkLst>
        </pc:picChg>
        <pc:picChg chg="add mod">
          <ac:chgData name="Hubert Ache" userId="ab1bc0e661d56826" providerId="LiveId" clId="{B10CD721-2E4E-477C-9D0B-A91A1E2EB11C}" dt="2025-10-28T18:00:15.078" v="348" actId="1076"/>
          <ac:picMkLst>
            <pc:docMk/>
            <pc:sldMk cId="2776700945" sldId="412"/>
            <ac:picMk id="10" creationId="{0AFCF9A2-2755-11F7-3CB0-CE0C576C5A02}"/>
          </ac:picMkLst>
        </pc:picChg>
      </pc:sldChg>
    </pc:docChg>
  </pc:docChgLst>
  <pc:docChgLst>
    <pc:chgData name="Hubert Ache" userId="ab1bc0e661d56826" providerId="LiveId" clId="{F606031D-6539-42DB-B646-80CBAC694D49}"/>
    <pc:docChg chg="undo custSel addSld delSld modSld sldOrd">
      <pc:chgData name="Hubert Ache" userId="ab1bc0e661d56826" providerId="LiveId" clId="{F606031D-6539-42DB-B646-80CBAC694D49}" dt="2020-03-27T19:45:21.080" v="6774" actId="20577"/>
      <pc:docMkLst>
        <pc:docMk/>
      </pc:docMkLst>
      <pc:sldChg chg="addSp delSp modSp add mod">
        <pc:chgData name="Hubert Ache" userId="ab1bc0e661d56826" providerId="LiveId" clId="{F606031D-6539-42DB-B646-80CBAC694D49}" dt="2020-03-26T14:11:33.855" v="249" actId="14100"/>
        <pc:sldMkLst>
          <pc:docMk/>
          <pc:sldMk cId="13598279" sldId="317"/>
        </pc:sldMkLst>
      </pc:sldChg>
      <pc:sldChg chg="del">
        <pc:chgData name="Hubert Ache" userId="ab1bc0e661d56826" providerId="LiveId" clId="{F606031D-6539-42DB-B646-80CBAC694D49}" dt="2020-03-27T07:43:16.014" v="3431" actId="2696"/>
        <pc:sldMkLst>
          <pc:docMk/>
          <pc:sldMk cId="3979640037" sldId="331"/>
        </pc:sldMkLst>
      </pc:sldChg>
      <pc:sldChg chg="addSp delSp modSp mod ord">
        <pc:chgData name="Hubert Ache" userId="ab1bc0e661d56826" providerId="LiveId" clId="{F606031D-6539-42DB-B646-80CBAC694D49}" dt="2020-03-27T16:25:07.483" v="6536" actId="113"/>
        <pc:sldMkLst>
          <pc:docMk/>
          <pc:sldMk cId="576071627" sldId="332"/>
        </pc:sldMkLst>
      </pc:sldChg>
      <pc:sldChg chg="del">
        <pc:chgData name="Hubert Ache" userId="ab1bc0e661d56826" providerId="LiveId" clId="{F606031D-6539-42DB-B646-80CBAC694D49}" dt="2020-03-26T14:34:55.494" v="363" actId="2696"/>
        <pc:sldMkLst>
          <pc:docMk/>
          <pc:sldMk cId="3154778325" sldId="333"/>
        </pc:sldMkLst>
      </pc:sldChg>
      <pc:sldChg chg="addSp delSp modSp mod">
        <pc:chgData name="Hubert Ache" userId="ab1bc0e661d56826" providerId="LiveId" clId="{F606031D-6539-42DB-B646-80CBAC694D49}" dt="2020-03-26T14:00:37.339" v="169" actId="20577"/>
        <pc:sldMkLst>
          <pc:docMk/>
          <pc:sldMk cId="3873872644" sldId="334"/>
        </pc:sldMkLst>
      </pc:sldChg>
      <pc:sldChg chg="del">
        <pc:chgData name="Hubert Ache" userId="ab1bc0e661d56826" providerId="LiveId" clId="{F606031D-6539-42DB-B646-80CBAC694D49}" dt="2020-03-26T14:07:22.765" v="171" actId="2696"/>
        <pc:sldMkLst>
          <pc:docMk/>
          <pc:sldMk cId="1903392865" sldId="335"/>
        </pc:sldMkLst>
      </pc:sldChg>
      <pc:sldChg chg="del">
        <pc:chgData name="Hubert Ache" userId="ab1bc0e661d56826" providerId="LiveId" clId="{F606031D-6539-42DB-B646-80CBAC694D49}" dt="2020-03-27T07:43:16.014" v="3431" actId="2696"/>
        <pc:sldMkLst>
          <pc:docMk/>
          <pc:sldMk cId="246245138" sldId="336"/>
        </pc:sldMkLst>
      </pc:sldChg>
      <pc:sldChg chg="del">
        <pc:chgData name="Hubert Ache" userId="ab1bc0e661d56826" providerId="LiveId" clId="{F606031D-6539-42DB-B646-80CBAC694D49}" dt="2020-03-27T07:43:16.014" v="3431" actId="2696"/>
        <pc:sldMkLst>
          <pc:docMk/>
          <pc:sldMk cId="2663970684" sldId="337"/>
        </pc:sldMkLst>
      </pc:sldChg>
      <pc:sldChg chg="del">
        <pc:chgData name="Hubert Ache" userId="ab1bc0e661d56826" providerId="LiveId" clId="{F606031D-6539-42DB-B646-80CBAC694D49}" dt="2020-03-27T07:43:16.014" v="3431" actId="2696"/>
        <pc:sldMkLst>
          <pc:docMk/>
          <pc:sldMk cId="3741075264" sldId="338"/>
        </pc:sldMkLst>
      </pc:sldChg>
      <pc:sldChg chg="del">
        <pc:chgData name="Hubert Ache" userId="ab1bc0e661d56826" providerId="LiveId" clId="{F606031D-6539-42DB-B646-80CBAC694D49}" dt="2020-03-27T07:43:16.014" v="3431" actId="2696"/>
        <pc:sldMkLst>
          <pc:docMk/>
          <pc:sldMk cId="337716845" sldId="339"/>
        </pc:sldMkLst>
      </pc:sldChg>
      <pc:sldChg chg="del">
        <pc:chgData name="Hubert Ache" userId="ab1bc0e661d56826" providerId="LiveId" clId="{F606031D-6539-42DB-B646-80CBAC694D49}" dt="2020-03-27T07:43:16.014" v="3431" actId="2696"/>
        <pc:sldMkLst>
          <pc:docMk/>
          <pc:sldMk cId="76708979" sldId="340"/>
        </pc:sldMkLst>
      </pc:sldChg>
      <pc:sldChg chg="del">
        <pc:chgData name="Hubert Ache" userId="ab1bc0e661d56826" providerId="LiveId" clId="{F606031D-6539-42DB-B646-80CBAC694D49}" dt="2020-03-27T07:43:16.014" v="3431" actId="2696"/>
        <pc:sldMkLst>
          <pc:docMk/>
          <pc:sldMk cId="3601897849" sldId="341"/>
        </pc:sldMkLst>
      </pc:sldChg>
      <pc:sldChg chg="del">
        <pc:chgData name="Hubert Ache" userId="ab1bc0e661d56826" providerId="LiveId" clId="{F606031D-6539-42DB-B646-80CBAC694D49}" dt="2020-03-27T07:43:16.014" v="3431" actId="2696"/>
        <pc:sldMkLst>
          <pc:docMk/>
          <pc:sldMk cId="1991511516" sldId="342"/>
        </pc:sldMkLst>
      </pc:sldChg>
      <pc:sldChg chg="del">
        <pc:chgData name="Hubert Ache" userId="ab1bc0e661d56826" providerId="LiveId" clId="{F606031D-6539-42DB-B646-80CBAC694D49}" dt="2020-03-27T07:43:36.166" v="3432" actId="2696"/>
        <pc:sldMkLst>
          <pc:docMk/>
          <pc:sldMk cId="367242439" sldId="343"/>
        </pc:sldMkLst>
      </pc:sldChg>
      <pc:sldChg chg="del">
        <pc:chgData name="Hubert Ache" userId="ab1bc0e661d56826" providerId="LiveId" clId="{F606031D-6539-42DB-B646-80CBAC694D49}" dt="2020-03-27T07:43:16.014" v="3431" actId="2696"/>
        <pc:sldMkLst>
          <pc:docMk/>
          <pc:sldMk cId="3574884051" sldId="344"/>
        </pc:sldMkLst>
      </pc:sldChg>
      <pc:sldChg chg="del">
        <pc:chgData name="Hubert Ache" userId="ab1bc0e661d56826" providerId="LiveId" clId="{F606031D-6539-42DB-B646-80CBAC694D49}" dt="2020-03-27T07:43:16.014" v="3431" actId="2696"/>
        <pc:sldMkLst>
          <pc:docMk/>
          <pc:sldMk cId="539409067" sldId="345"/>
        </pc:sldMkLst>
      </pc:sldChg>
      <pc:sldChg chg="del">
        <pc:chgData name="Hubert Ache" userId="ab1bc0e661d56826" providerId="LiveId" clId="{F606031D-6539-42DB-B646-80CBAC694D49}" dt="2020-03-27T07:43:16.014" v="3431" actId="2696"/>
        <pc:sldMkLst>
          <pc:docMk/>
          <pc:sldMk cId="1660929665" sldId="346"/>
        </pc:sldMkLst>
      </pc:sldChg>
      <pc:sldChg chg="del">
        <pc:chgData name="Hubert Ache" userId="ab1bc0e661d56826" providerId="LiveId" clId="{F606031D-6539-42DB-B646-80CBAC694D49}" dt="2020-03-27T07:43:16.014" v="3431" actId="2696"/>
        <pc:sldMkLst>
          <pc:docMk/>
          <pc:sldMk cId="3128733976" sldId="347"/>
        </pc:sldMkLst>
      </pc:sldChg>
      <pc:sldChg chg="del">
        <pc:chgData name="Hubert Ache" userId="ab1bc0e661d56826" providerId="LiveId" clId="{F606031D-6539-42DB-B646-80CBAC694D49}" dt="2020-03-27T07:43:16.014" v="3431" actId="2696"/>
        <pc:sldMkLst>
          <pc:docMk/>
          <pc:sldMk cId="1894820726" sldId="349"/>
        </pc:sldMkLst>
      </pc:sldChg>
      <pc:sldChg chg="del">
        <pc:chgData name="Hubert Ache" userId="ab1bc0e661d56826" providerId="LiveId" clId="{F606031D-6539-42DB-B646-80CBAC694D49}" dt="2020-03-27T07:43:16.014" v="3431" actId="2696"/>
        <pc:sldMkLst>
          <pc:docMk/>
          <pc:sldMk cId="1745639910" sldId="350"/>
        </pc:sldMkLst>
      </pc:sldChg>
      <pc:sldChg chg="del">
        <pc:chgData name="Hubert Ache" userId="ab1bc0e661d56826" providerId="LiveId" clId="{F606031D-6539-42DB-B646-80CBAC694D49}" dt="2020-03-27T07:43:16.014" v="3431" actId="2696"/>
        <pc:sldMkLst>
          <pc:docMk/>
          <pc:sldMk cId="778435723" sldId="351"/>
        </pc:sldMkLst>
      </pc:sldChg>
      <pc:sldChg chg="del">
        <pc:chgData name="Hubert Ache" userId="ab1bc0e661d56826" providerId="LiveId" clId="{F606031D-6539-42DB-B646-80CBAC694D49}" dt="2020-03-27T07:43:16.014" v="3431" actId="2696"/>
        <pc:sldMkLst>
          <pc:docMk/>
          <pc:sldMk cId="1013736542" sldId="352"/>
        </pc:sldMkLst>
      </pc:sldChg>
      <pc:sldChg chg="del">
        <pc:chgData name="Hubert Ache" userId="ab1bc0e661d56826" providerId="LiveId" clId="{F606031D-6539-42DB-B646-80CBAC694D49}" dt="2020-03-27T07:43:16.014" v="3431" actId="2696"/>
        <pc:sldMkLst>
          <pc:docMk/>
          <pc:sldMk cId="661959994" sldId="353"/>
        </pc:sldMkLst>
      </pc:sldChg>
      <pc:sldChg chg="del">
        <pc:chgData name="Hubert Ache" userId="ab1bc0e661d56826" providerId="LiveId" clId="{F606031D-6539-42DB-B646-80CBAC694D49}" dt="2020-03-27T07:43:16.014" v="3431" actId="2696"/>
        <pc:sldMkLst>
          <pc:docMk/>
          <pc:sldMk cId="2658270016" sldId="354"/>
        </pc:sldMkLst>
      </pc:sldChg>
      <pc:sldChg chg="del">
        <pc:chgData name="Hubert Ache" userId="ab1bc0e661d56826" providerId="LiveId" clId="{F606031D-6539-42DB-B646-80CBAC694D49}" dt="2020-03-27T07:43:16.014" v="3431" actId="2696"/>
        <pc:sldMkLst>
          <pc:docMk/>
          <pc:sldMk cId="1004617591" sldId="355"/>
        </pc:sldMkLst>
      </pc:sldChg>
      <pc:sldChg chg="del">
        <pc:chgData name="Hubert Ache" userId="ab1bc0e661d56826" providerId="LiveId" clId="{F606031D-6539-42DB-B646-80CBAC694D49}" dt="2020-03-27T07:43:16.014" v="3431" actId="2696"/>
        <pc:sldMkLst>
          <pc:docMk/>
          <pc:sldMk cId="739927889" sldId="356"/>
        </pc:sldMkLst>
      </pc:sldChg>
      <pc:sldChg chg="del">
        <pc:chgData name="Hubert Ache" userId="ab1bc0e661d56826" providerId="LiveId" clId="{F606031D-6539-42DB-B646-80CBAC694D49}" dt="2020-03-27T07:43:16.014" v="3431" actId="2696"/>
        <pc:sldMkLst>
          <pc:docMk/>
          <pc:sldMk cId="2003830983" sldId="357"/>
        </pc:sldMkLst>
      </pc:sldChg>
      <pc:sldChg chg="del">
        <pc:chgData name="Hubert Ache" userId="ab1bc0e661d56826" providerId="LiveId" clId="{F606031D-6539-42DB-B646-80CBAC694D49}" dt="2020-03-27T07:43:16.014" v="3431" actId="2696"/>
        <pc:sldMkLst>
          <pc:docMk/>
          <pc:sldMk cId="3959600754" sldId="358"/>
        </pc:sldMkLst>
      </pc:sldChg>
      <pc:sldChg chg="addSp delSp modSp mod">
        <pc:chgData name="Hubert Ache" userId="ab1bc0e661d56826" providerId="LiveId" clId="{F606031D-6539-42DB-B646-80CBAC694D49}" dt="2020-03-26T15:01:54.019" v="838" actId="20577"/>
        <pc:sldMkLst>
          <pc:docMk/>
          <pc:sldMk cId="1345049846" sldId="359"/>
        </pc:sldMkLst>
      </pc:sldChg>
      <pc:sldChg chg="addSp delSp modSp mod">
        <pc:chgData name="Hubert Ache" userId="ab1bc0e661d56826" providerId="LiveId" clId="{F606031D-6539-42DB-B646-80CBAC694D49}" dt="2020-03-26T19:13:32.251" v="1149" actId="20577"/>
        <pc:sldMkLst>
          <pc:docMk/>
          <pc:sldMk cId="2186603183" sldId="361"/>
        </pc:sldMkLst>
      </pc:sldChg>
      <pc:sldChg chg="del">
        <pc:chgData name="Hubert Ache" userId="ab1bc0e661d56826" providerId="LiveId" clId="{F606031D-6539-42DB-B646-80CBAC694D49}" dt="2020-03-26T14:35:01.595" v="364" actId="2696"/>
        <pc:sldMkLst>
          <pc:docMk/>
          <pc:sldMk cId="3284298638" sldId="362"/>
        </pc:sldMkLst>
      </pc:sldChg>
      <pc:sldChg chg="del">
        <pc:chgData name="Hubert Ache" userId="ab1bc0e661d56826" providerId="LiveId" clId="{F606031D-6539-42DB-B646-80CBAC694D49}" dt="2020-03-27T07:43:16.014" v="3431" actId="2696"/>
        <pc:sldMkLst>
          <pc:docMk/>
          <pc:sldMk cId="118679481" sldId="363"/>
        </pc:sldMkLst>
      </pc:sldChg>
      <pc:sldChg chg="addSp delSp modSp add mod">
        <pc:chgData name="Hubert Ache" userId="ab1bc0e661d56826" providerId="LiveId" clId="{F606031D-6539-42DB-B646-80CBAC694D49}" dt="2020-03-27T19:25:38.846" v="6719" actId="115"/>
        <pc:sldMkLst>
          <pc:docMk/>
          <pc:sldMk cId="1372147241" sldId="364"/>
        </pc:sldMkLst>
      </pc:sldChg>
      <pc:sldChg chg="addSp delSp modSp add mod ord">
        <pc:chgData name="Hubert Ache" userId="ab1bc0e661d56826" providerId="LiveId" clId="{F606031D-6539-42DB-B646-80CBAC694D49}" dt="2020-03-27T19:37:26.713" v="6771" actId="113"/>
        <pc:sldMkLst>
          <pc:docMk/>
          <pc:sldMk cId="2805910528" sldId="365"/>
        </pc:sldMkLst>
      </pc:sldChg>
      <pc:sldChg chg="addSp delSp modSp add mod">
        <pc:chgData name="Hubert Ache" userId="ab1bc0e661d56826" providerId="LiveId" clId="{F606031D-6539-42DB-B646-80CBAC694D49}" dt="2020-03-26T21:23:43.639" v="2859"/>
        <pc:sldMkLst>
          <pc:docMk/>
          <pc:sldMk cId="321604188" sldId="366"/>
        </pc:sldMkLst>
      </pc:sldChg>
      <pc:sldChg chg="addSp delSp modSp add mod">
        <pc:chgData name="Hubert Ache" userId="ab1bc0e661d56826" providerId="LiveId" clId="{F606031D-6539-42DB-B646-80CBAC694D49}" dt="2020-03-26T19:34:02.309" v="1472" actId="20577"/>
        <pc:sldMkLst>
          <pc:docMk/>
          <pc:sldMk cId="3374959106" sldId="367"/>
        </pc:sldMkLst>
      </pc:sldChg>
      <pc:sldChg chg="addSp delSp modSp add mod">
        <pc:chgData name="Hubert Ache" userId="ab1bc0e661d56826" providerId="LiveId" clId="{F606031D-6539-42DB-B646-80CBAC694D49}" dt="2020-03-27T08:33:19.559" v="3918" actId="20577"/>
        <pc:sldMkLst>
          <pc:docMk/>
          <pc:sldMk cId="4213919709" sldId="368"/>
        </pc:sldMkLst>
      </pc:sldChg>
      <pc:sldChg chg="addSp delSp modSp mod">
        <pc:chgData name="Hubert Ache" userId="ab1bc0e661d56826" providerId="LiveId" clId="{F606031D-6539-42DB-B646-80CBAC694D49}" dt="2020-03-27T16:32:23.457" v="6585" actId="20577"/>
        <pc:sldMkLst>
          <pc:docMk/>
          <pc:sldMk cId="1713043149" sldId="369"/>
        </pc:sldMkLst>
      </pc:sldChg>
      <pc:sldChg chg="addSp delSp modSp add mod ord">
        <pc:chgData name="Hubert Ache" userId="ab1bc0e661d56826" providerId="LiveId" clId="{F606031D-6539-42DB-B646-80CBAC694D49}" dt="2020-03-27T10:06:07.772" v="4595"/>
        <pc:sldMkLst>
          <pc:docMk/>
          <pc:sldMk cId="907717133" sldId="370"/>
        </pc:sldMkLst>
      </pc:sldChg>
      <pc:sldChg chg="addSp delSp modSp mod ord">
        <pc:chgData name="Hubert Ache" userId="ab1bc0e661d56826" providerId="LiveId" clId="{F606031D-6539-42DB-B646-80CBAC694D49}" dt="2020-03-27T16:43:13.711" v="6671" actId="20577"/>
        <pc:sldMkLst>
          <pc:docMk/>
          <pc:sldMk cId="3486415116" sldId="371"/>
        </pc:sldMkLst>
      </pc:sldChg>
      <pc:sldChg chg="addSp delSp modSp add mod">
        <pc:chgData name="Hubert Ache" userId="ab1bc0e661d56826" providerId="LiveId" clId="{F606031D-6539-42DB-B646-80CBAC694D49}" dt="2020-03-27T16:42:48.299" v="6646" actId="20577"/>
        <pc:sldMkLst>
          <pc:docMk/>
          <pc:sldMk cId="1941161487" sldId="372"/>
        </pc:sldMkLst>
      </pc:sldChg>
      <pc:sldChg chg="addSp delSp modSp mod">
        <pc:chgData name="Hubert Ache" userId="ab1bc0e661d56826" providerId="LiveId" clId="{F606031D-6539-42DB-B646-80CBAC694D49}" dt="2020-03-27T16:47:56.790" v="6701" actId="113"/>
        <pc:sldMkLst>
          <pc:docMk/>
          <pc:sldMk cId="3485394766" sldId="373"/>
        </pc:sldMkLst>
      </pc:sldChg>
      <pc:sldChg chg="add del">
        <pc:chgData name="Hubert Ache" userId="ab1bc0e661d56826" providerId="LiveId" clId="{F606031D-6539-42DB-B646-80CBAC694D49}" dt="2020-03-26T21:24:56.361" v="2935" actId="2696"/>
        <pc:sldMkLst>
          <pc:docMk/>
          <pc:sldMk cId="1498504258" sldId="374"/>
        </pc:sldMkLst>
      </pc:sldChg>
      <pc:sldChg chg="addSp delSp modSp add mod">
        <pc:chgData name="Hubert Ache" userId="ab1bc0e661d56826" providerId="LiveId" clId="{F606031D-6539-42DB-B646-80CBAC694D49}" dt="2020-03-27T16:50:57.979" v="6716" actId="113"/>
        <pc:sldMkLst>
          <pc:docMk/>
          <pc:sldMk cId="1776592081" sldId="374"/>
        </pc:sldMkLst>
      </pc:sldChg>
      <pc:sldChg chg="addSp delSp modSp mod">
        <pc:chgData name="Hubert Ache" userId="ab1bc0e661d56826" providerId="LiveId" clId="{F606031D-6539-42DB-B646-80CBAC694D49}" dt="2020-03-27T08:11:25.330" v="3705" actId="20577"/>
        <pc:sldMkLst>
          <pc:docMk/>
          <pc:sldMk cId="194501345" sldId="375"/>
        </pc:sldMkLst>
      </pc:sldChg>
      <pc:sldChg chg="addSp delSp modSp add mod">
        <pc:chgData name="Hubert Ache" userId="ab1bc0e661d56826" providerId="LiveId" clId="{F606031D-6539-42DB-B646-80CBAC694D49}" dt="2020-03-27T12:19:38.458" v="6515" actId="20577"/>
        <pc:sldMkLst>
          <pc:docMk/>
          <pc:sldMk cId="1078371878" sldId="376"/>
        </pc:sldMkLst>
      </pc:sldChg>
      <pc:sldChg chg="addSp delSp modSp add mod">
        <pc:chgData name="Hubert Ache" userId="ab1bc0e661d56826" providerId="LiveId" clId="{F606031D-6539-42DB-B646-80CBAC694D49}" dt="2020-03-27T19:21:40.703" v="6718" actId="113"/>
        <pc:sldMkLst>
          <pc:docMk/>
          <pc:sldMk cId="777966129" sldId="377"/>
        </pc:sldMkLst>
      </pc:sldChg>
      <pc:sldChg chg="addSp delSp modSp add mod ord">
        <pc:chgData name="Hubert Ache" userId="ab1bc0e661d56826" providerId="LiveId" clId="{F606031D-6539-42DB-B646-80CBAC694D49}" dt="2020-03-27T09:24:47.081" v="4433" actId="20577"/>
        <pc:sldMkLst>
          <pc:docMk/>
          <pc:sldMk cId="663883134" sldId="378"/>
        </pc:sldMkLst>
      </pc:sldChg>
      <pc:sldChg chg="add del">
        <pc:chgData name="Hubert Ache" userId="ab1bc0e661d56826" providerId="LiveId" clId="{F606031D-6539-42DB-B646-80CBAC694D49}" dt="2020-03-27T09:02:32.177" v="4242"/>
        <pc:sldMkLst>
          <pc:docMk/>
          <pc:sldMk cId="3054282904" sldId="378"/>
        </pc:sldMkLst>
      </pc:sldChg>
      <pc:sldChg chg="addSp delSp modSp add mod">
        <pc:chgData name="Hubert Ache" userId="ab1bc0e661d56826" providerId="LiveId" clId="{F606031D-6539-42DB-B646-80CBAC694D49}" dt="2020-03-27T19:30:19.056" v="6735" actId="20577"/>
        <pc:sldMkLst>
          <pc:docMk/>
          <pc:sldMk cId="2985096500" sldId="379"/>
        </pc:sldMkLst>
      </pc:sldChg>
      <pc:sldChg chg="addSp delSp modSp add mod">
        <pc:chgData name="Hubert Ache" userId="ab1bc0e661d56826" providerId="LiveId" clId="{F606031D-6539-42DB-B646-80CBAC694D49}" dt="2020-03-27T19:34:42.803" v="6743" actId="20577"/>
        <pc:sldMkLst>
          <pc:docMk/>
          <pc:sldMk cId="3496296763" sldId="380"/>
        </pc:sldMkLst>
      </pc:sldChg>
      <pc:sldChg chg="addSp delSp modSp add mod">
        <pc:chgData name="Hubert Ache" userId="ab1bc0e661d56826" providerId="LiveId" clId="{F606031D-6539-42DB-B646-80CBAC694D49}" dt="2020-03-27T16:40:11.062" v="6600" actId="20577"/>
        <pc:sldMkLst>
          <pc:docMk/>
          <pc:sldMk cId="2767898215" sldId="381"/>
        </pc:sldMkLst>
      </pc:sldChg>
      <pc:sldChg chg="addSp delSp modSp add mod">
        <pc:chgData name="Hubert Ache" userId="ab1bc0e661d56826" providerId="LiveId" clId="{F606031D-6539-42DB-B646-80CBAC694D49}" dt="2020-03-27T10:57:59.301" v="5193" actId="20577"/>
        <pc:sldMkLst>
          <pc:docMk/>
          <pc:sldMk cId="639481785" sldId="382"/>
        </pc:sldMkLst>
      </pc:sldChg>
      <pc:sldChg chg="addSp delSp modSp add mod">
        <pc:chgData name="Hubert Ache" userId="ab1bc0e661d56826" providerId="LiveId" clId="{F606031D-6539-42DB-B646-80CBAC694D49}" dt="2020-03-27T19:42:38.045" v="6772" actId="20577"/>
        <pc:sldMkLst>
          <pc:docMk/>
          <pc:sldMk cId="1316390464" sldId="383"/>
        </pc:sldMkLst>
      </pc:sldChg>
      <pc:sldChg chg="addSp delSp modSp add mod">
        <pc:chgData name="Hubert Ache" userId="ab1bc0e661d56826" providerId="LiveId" clId="{F606031D-6539-42DB-B646-80CBAC694D49}" dt="2020-03-27T11:50:52.760" v="6278" actId="1076"/>
        <pc:sldMkLst>
          <pc:docMk/>
          <pc:sldMk cId="2429438080" sldId="384"/>
        </pc:sldMkLst>
      </pc:sldChg>
      <pc:sldChg chg="addSp delSp modSp add mod">
        <pc:chgData name="Hubert Ache" userId="ab1bc0e661d56826" providerId="LiveId" clId="{F606031D-6539-42DB-B646-80CBAC694D49}" dt="2020-03-27T19:45:21.080" v="6774" actId="20577"/>
        <pc:sldMkLst>
          <pc:docMk/>
          <pc:sldMk cId="67807015" sldId="38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5-10-29T21:19:08.108"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743581"/>
            <a:ext cx="9144000" cy="2387600"/>
          </a:xfrm>
        </p:spPr>
        <p:txBody>
          <a:bodyPr anchor="b">
            <a:normAutofit/>
          </a:bodyPr>
          <a:lstStyle>
            <a:lvl1pPr algn="ctr">
              <a:defRPr sz="4400"/>
            </a:lvl1pPr>
          </a:lstStyle>
          <a:p>
            <a:r>
              <a:rPr lang="de-DE" dirty="0"/>
              <a:t>Titelmasterformat durch Klicken bearbeiten</a:t>
            </a:r>
          </a:p>
        </p:txBody>
      </p:sp>
      <p:sp>
        <p:nvSpPr>
          <p:cNvPr id="3" name="Untertitel 2"/>
          <p:cNvSpPr>
            <a:spLocks noGrp="1"/>
          </p:cNvSpPr>
          <p:nvPr>
            <p:ph type="subTitle" idx="1"/>
          </p:nvPr>
        </p:nvSpPr>
        <p:spPr>
          <a:xfrm>
            <a:off x="1524000" y="4576087"/>
            <a:ext cx="9144000" cy="12333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lvl1pPr>
              <a:defRPr sz="105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a:p>
        </p:txBody>
      </p:sp>
      <p:sp>
        <p:nvSpPr>
          <p:cNvPr id="5" name="Fußzeilenplatzhalter 4"/>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6" name="Foliennummernplatzhalt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grpSp>
        <p:nvGrpSpPr>
          <p:cNvPr id="13" name="Gruppieren 12"/>
          <p:cNvGrpSpPr/>
          <p:nvPr userDrawn="1"/>
        </p:nvGrpSpPr>
        <p:grpSpPr>
          <a:xfrm>
            <a:off x="2539038" y="116834"/>
            <a:ext cx="6221957" cy="1469633"/>
            <a:chOff x="2539038" y="116834"/>
            <a:chExt cx="6221957" cy="1469633"/>
          </a:xfrm>
        </p:grpSpPr>
        <p:sp>
          <p:nvSpPr>
            <p:cNvPr id="8" name="Textfeld 7"/>
            <p:cNvSpPr txBox="1"/>
            <p:nvPr userDrawn="1"/>
          </p:nvSpPr>
          <p:spPr>
            <a:xfrm>
              <a:off x="3431005" y="116834"/>
              <a:ext cx="5329990" cy="1469633"/>
            </a:xfrm>
            <a:prstGeom prst="rect">
              <a:avLst/>
            </a:prstGeom>
            <a:noFill/>
          </p:spPr>
          <p:txBody>
            <a:bodyPr wrap="square" rtlCol="0">
              <a:spAutoFit/>
            </a:bodyPr>
            <a:lstStyle/>
            <a:p>
              <a:pPr algn="ctr">
                <a:lnSpc>
                  <a:spcPct val="150000"/>
                </a:lnSpc>
              </a:pPr>
              <a:r>
                <a:rPr lang="de-DE" sz="2900" dirty="0">
                  <a:latin typeface="Times New Roman" panose="02020603050405020304" pitchFamily="18" charset="0"/>
                  <a:cs typeface="Times New Roman" panose="02020603050405020304" pitchFamily="18" charset="0"/>
                </a:rPr>
                <a:t>Österreichische</a:t>
              </a:r>
              <a:r>
                <a:rPr lang="de-DE" sz="2900" baseline="0" dirty="0">
                  <a:latin typeface="Times New Roman" panose="02020603050405020304" pitchFamily="18" charset="0"/>
                  <a:cs typeface="Times New Roman" panose="02020603050405020304" pitchFamily="18" charset="0"/>
                </a:rPr>
                <a:t> Weinbruderschaft</a:t>
              </a:r>
              <a:endParaRPr lang="de-DE" baseline="0" dirty="0">
                <a:latin typeface="Times New Roman" panose="02020603050405020304" pitchFamily="18" charset="0"/>
                <a:cs typeface="Times New Roman" panose="02020603050405020304" pitchFamily="18" charset="0"/>
              </a:endParaRPr>
            </a:p>
            <a:p>
              <a:pPr algn="ctr">
                <a:lnSpc>
                  <a:spcPct val="100000"/>
                </a:lnSpc>
              </a:pPr>
              <a:r>
                <a:rPr lang="de-DE" sz="1600" baseline="0" dirty="0">
                  <a:latin typeface="Times New Roman" panose="02020603050405020304" pitchFamily="18" charset="0"/>
                  <a:cs typeface="Times New Roman" panose="02020603050405020304" pitchFamily="18" charset="0"/>
                </a:rPr>
                <a:t>H U M A N I T A S · V I N U M · V E R I T A S</a:t>
              </a:r>
              <a:endParaRPr lang="de-DE" baseline="0" dirty="0">
                <a:latin typeface="Times New Roman" panose="02020603050405020304" pitchFamily="18" charset="0"/>
                <a:cs typeface="Times New Roman" panose="02020603050405020304" pitchFamily="18" charset="0"/>
              </a:endParaRPr>
            </a:p>
            <a:p>
              <a:pPr algn="ctr">
                <a:lnSpc>
                  <a:spcPct val="150000"/>
                </a:lnSpc>
              </a:pPr>
              <a:r>
                <a:rPr lang="de-DE" sz="2000" baseline="0" dirty="0">
                  <a:solidFill>
                    <a:srgbClr val="5F5F5F"/>
                  </a:solidFill>
                  <a:latin typeface="Arial" panose="020B0604020202020204" pitchFamily="34" charset="0"/>
                  <a:cs typeface="Arial" panose="020B0604020202020204" pitchFamily="34" charset="0"/>
                </a:rPr>
                <a:t>Komturei Kärnten</a:t>
              </a:r>
              <a:endParaRPr lang="de-DE" sz="2000" dirty="0">
                <a:solidFill>
                  <a:srgbClr val="5F5F5F"/>
                </a:solidFill>
                <a:latin typeface="Arial" panose="020B0604020202020204" pitchFamily="34" charset="0"/>
                <a:cs typeface="Arial" panose="020B0604020202020204" pitchFamily="34" charset="0"/>
              </a:endParaRPr>
            </a:p>
          </p:txBody>
        </p:sp>
        <p:cxnSp>
          <p:nvCxnSpPr>
            <p:cNvPr id="10" name="Gerader Verbinder 9"/>
            <p:cNvCxnSpPr/>
            <p:nvPr userDrawn="1"/>
          </p:nvCxnSpPr>
          <p:spPr>
            <a:xfrm>
              <a:off x="3621505" y="778383"/>
              <a:ext cx="49770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038" y="244800"/>
              <a:ext cx="987217" cy="1066194"/>
            </a:xfrm>
            <a:prstGeom prst="rect">
              <a:avLst/>
            </a:prstGeom>
          </p:spPr>
        </p:pic>
      </p:grpSp>
    </p:spTree>
    <p:extLst>
      <p:ext uri="{BB962C8B-B14F-4D97-AF65-F5344CB8AC3E}">
        <p14:creationId xmlns:p14="http://schemas.microsoft.com/office/powerpoint/2010/main" val="128378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a:p>
        </p:txBody>
      </p:sp>
      <p:sp>
        <p:nvSpPr>
          <p:cNvPr id="5" name="Fußzeilenplatzhalter 4"/>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6" name="Foliennummernplatzhalt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spTree>
    <p:extLst>
      <p:ext uri="{BB962C8B-B14F-4D97-AF65-F5344CB8AC3E}">
        <p14:creationId xmlns:p14="http://schemas.microsoft.com/office/powerpoint/2010/main" val="73122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a:p>
        </p:txBody>
      </p:sp>
      <p:sp>
        <p:nvSpPr>
          <p:cNvPr id="5" name="Fußzeilenplatzhalter 4"/>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6" name="Foliennummernplatzhalt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spTree>
    <p:extLst>
      <p:ext uri="{BB962C8B-B14F-4D97-AF65-F5344CB8AC3E}">
        <p14:creationId xmlns:p14="http://schemas.microsoft.com/office/powerpoint/2010/main" val="144312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68215" y="273682"/>
            <a:ext cx="5785585" cy="1325563"/>
          </a:xfrm>
        </p:spPr>
        <p:txBody>
          <a:bodyPr>
            <a:noAutofit/>
          </a:bodyPr>
          <a:lstStyle>
            <a:lvl1pPr algn="ctr">
              <a:defRPr sz="280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a:p>
        </p:txBody>
      </p:sp>
      <p:sp>
        <p:nvSpPr>
          <p:cNvPr id="5" name="Fußzeilenplatzhalter 4"/>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6" name="Foliennummernplatzhalt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grpSp>
        <p:nvGrpSpPr>
          <p:cNvPr id="21" name="Gruppieren 20"/>
          <p:cNvGrpSpPr/>
          <p:nvPr userDrawn="1"/>
        </p:nvGrpSpPr>
        <p:grpSpPr>
          <a:xfrm>
            <a:off x="391923" y="359382"/>
            <a:ext cx="4671617" cy="1154162"/>
            <a:chOff x="6595381" y="4764569"/>
            <a:chExt cx="4671617" cy="1154162"/>
          </a:xfrm>
        </p:grpSpPr>
        <p:sp>
          <p:nvSpPr>
            <p:cNvPr id="13" name="Textfeld 12"/>
            <p:cNvSpPr txBox="1"/>
            <p:nvPr userDrawn="1"/>
          </p:nvSpPr>
          <p:spPr>
            <a:xfrm>
              <a:off x="7280735" y="4764569"/>
              <a:ext cx="3986263" cy="1154162"/>
            </a:xfrm>
            <a:prstGeom prst="rect">
              <a:avLst/>
            </a:prstGeom>
            <a:noFill/>
          </p:spPr>
          <p:txBody>
            <a:bodyPr wrap="square" rtlCol="0">
              <a:spAutoFit/>
            </a:bodyPr>
            <a:lstStyle/>
            <a:p>
              <a:pPr algn="ctr">
                <a:lnSpc>
                  <a:spcPct val="150000"/>
                </a:lnSpc>
              </a:pPr>
              <a:r>
                <a:rPr lang="de-DE" sz="2200" dirty="0">
                  <a:latin typeface="Times New Roman" panose="02020603050405020304" pitchFamily="18" charset="0"/>
                  <a:cs typeface="Times New Roman" panose="02020603050405020304" pitchFamily="18" charset="0"/>
                </a:rPr>
                <a:t>Österreichische</a:t>
              </a:r>
              <a:r>
                <a:rPr lang="de-DE" sz="2200" baseline="0" dirty="0">
                  <a:latin typeface="Times New Roman" panose="02020603050405020304" pitchFamily="18" charset="0"/>
                  <a:cs typeface="Times New Roman" panose="02020603050405020304" pitchFamily="18" charset="0"/>
                </a:rPr>
                <a:t> Weinbruderschaft</a:t>
              </a:r>
            </a:p>
            <a:p>
              <a:pPr algn="ctr">
                <a:lnSpc>
                  <a:spcPct val="100000"/>
                </a:lnSpc>
              </a:pPr>
              <a:r>
                <a:rPr lang="de-DE" sz="1100" baseline="0" dirty="0">
                  <a:latin typeface="Times New Roman" panose="02020603050405020304" pitchFamily="18" charset="0"/>
                  <a:cs typeface="Times New Roman" panose="02020603050405020304" pitchFamily="18" charset="0"/>
                </a:rPr>
                <a:t>H U M A N I T A S · V I N U M · V E R I T A S</a:t>
              </a:r>
              <a:endParaRPr lang="de-DE" sz="1400" baseline="0" dirty="0">
                <a:latin typeface="Times New Roman" panose="02020603050405020304" pitchFamily="18" charset="0"/>
                <a:cs typeface="Times New Roman" panose="02020603050405020304" pitchFamily="18" charset="0"/>
              </a:endParaRPr>
            </a:p>
            <a:p>
              <a:pPr algn="ctr">
                <a:lnSpc>
                  <a:spcPct val="150000"/>
                </a:lnSpc>
              </a:pPr>
              <a:r>
                <a:rPr lang="de-DE" sz="1600" baseline="0" dirty="0">
                  <a:solidFill>
                    <a:srgbClr val="5F5F5F"/>
                  </a:solidFill>
                  <a:latin typeface="Arial" panose="020B0604020202020204" pitchFamily="34" charset="0"/>
                  <a:cs typeface="Arial" panose="020B0604020202020204" pitchFamily="34" charset="0"/>
                </a:rPr>
                <a:t>Komturei Kärnten</a:t>
              </a:r>
              <a:endParaRPr lang="de-DE" sz="1600" dirty="0">
                <a:solidFill>
                  <a:srgbClr val="5F5F5F"/>
                </a:solidFill>
                <a:latin typeface="Arial" panose="020B0604020202020204" pitchFamily="34" charset="0"/>
                <a:cs typeface="Arial" panose="020B0604020202020204" pitchFamily="34" charset="0"/>
              </a:endParaRPr>
            </a:p>
          </p:txBody>
        </p:sp>
        <p:cxnSp>
          <p:nvCxnSpPr>
            <p:cNvPr id="14" name="Gerader Verbinder 13"/>
            <p:cNvCxnSpPr/>
            <p:nvPr userDrawn="1"/>
          </p:nvCxnSpPr>
          <p:spPr>
            <a:xfrm flipV="1">
              <a:off x="7397599" y="5265370"/>
              <a:ext cx="3771830" cy="5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5381" y="4888874"/>
              <a:ext cx="715416" cy="772649"/>
            </a:xfrm>
            <a:prstGeom prst="rect">
              <a:avLst/>
            </a:prstGeom>
          </p:spPr>
        </p:pic>
      </p:grpSp>
    </p:spTree>
    <p:extLst>
      <p:ext uri="{BB962C8B-B14F-4D97-AF65-F5344CB8AC3E}">
        <p14:creationId xmlns:p14="http://schemas.microsoft.com/office/powerpoint/2010/main" val="256248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normAutofit/>
          </a:bodyPr>
          <a:lstStyle>
            <a:lvl1pPr>
              <a:defRPr sz="44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a:p>
        </p:txBody>
      </p:sp>
      <p:sp>
        <p:nvSpPr>
          <p:cNvPr id="5" name="Fußzeilenplatzhalter 4"/>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6" name="Foliennummernplatzhalt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grpSp>
        <p:nvGrpSpPr>
          <p:cNvPr id="15" name="Gruppieren 14"/>
          <p:cNvGrpSpPr/>
          <p:nvPr userDrawn="1"/>
        </p:nvGrpSpPr>
        <p:grpSpPr>
          <a:xfrm>
            <a:off x="391923" y="359382"/>
            <a:ext cx="4671617" cy="1138773"/>
            <a:chOff x="6595381" y="4764569"/>
            <a:chExt cx="4671617" cy="1138773"/>
          </a:xfrm>
        </p:grpSpPr>
        <p:sp>
          <p:nvSpPr>
            <p:cNvPr id="16" name="Textfeld 15"/>
            <p:cNvSpPr txBox="1"/>
            <p:nvPr userDrawn="1"/>
          </p:nvSpPr>
          <p:spPr>
            <a:xfrm>
              <a:off x="7280735" y="4764569"/>
              <a:ext cx="3986263" cy="1138773"/>
            </a:xfrm>
            <a:prstGeom prst="rect">
              <a:avLst/>
            </a:prstGeom>
            <a:noFill/>
          </p:spPr>
          <p:txBody>
            <a:bodyPr wrap="square" rtlCol="0">
              <a:spAutoFit/>
            </a:bodyPr>
            <a:lstStyle/>
            <a:p>
              <a:pPr algn="ctr">
                <a:lnSpc>
                  <a:spcPct val="150000"/>
                </a:lnSpc>
              </a:pPr>
              <a:r>
                <a:rPr lang="de-DE" sz="2200" dirty="0">
                  <a:latin typeface="Times New Roman" panose="02020603050405020304" pitchFamily="18" charset="0"/>
                  <a:cs typeface="Times New Roman" panose="02020603050405020304" pitchFamily="18" charset="0"/>
                </a:rPr>
                <a:t>Österreichische</a:t>
              </a:r>
              <a:r>
                <a:rPr lang="de-DE" sz="2200" baseline="0" dirty="0">
                  <a:latin typeface="Times New Roman" panose="02020603050405020304" pitchFamily="18" charset="0"/>
                  <a:cs typeface="Times New Roman" panose="02020603050405020304" pitchFamily="18" charset="0"/>
                </a:rPr>
                <a:t> Weinbruderschaft</a:t>
              </a:r>
            </a:p>
            <a:p>
              <a:pPr algn="ctr">
                <a:lnSpc>
                  <a:spcPct val="100000"/>
                </a:lnSpc>
              </a:pPr>
              <a:r>
                <a:rPr lang="de-DE" sz="1100" baseline="0" dirty="0">
                  <a:latin typeface="Times New Roman" panose="02020603050405020304" pitchFamily="18" charset="0"/>
                  <a:cs typeface="Times New Roman" panose="02020603050405020304" pitchFamily="18" charset="0"/>
                </a:rPr>
                <a:t>H U M A N I T A S · V I N U M · V E R I T A S</a:t>
              </a:r>
              <a:endParaRPr lang="de-DE" sz="1400" baseline="0"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de-DE" sz="1600" baseline="0">
                  <a:solidFill>
                    <a:srgbClr val="5F5F5F"/>
                  </a:solidFill>
                  <a:latin typeface="Arial" panose="020B0604020202020204" pitchFamily="34" charset="0"/>
                  <a:cs typeface="Arial" panose="020B0604020202020204" pitchFamily="34" charset="0"/>
                </a:rPr>
                <a:t>Komturei Kärnten</a:t>
              </a:r>
              <a:endParaRPr lang="de-DE" sz="1600">
                <a:solidFill>
                  <a:srgbClr val="5F5F5F"/>
                </a:solidFill>
                <a:latin typeface="Arial" panose="020B0604020202020204" pitchFamily="34" charset="0"/>
                <a:cs typeface="Arial" panose="020B0604020202020204" pitchFamily="34" charset="0"/>
              </a:endParaRPr>
            </a:p>
          </p:txBody>
        </p:sp>
        <p:cxnSp>
          <p:nvCxnSpPr>
            <p:cNvPr id="17" name="Gerader Verbinder 16"/>
            <p:cNvCxnSpPr/>
            <p:nvPr userDrawn="1"/>
          </p:nvCxnSpPr>
          <p:spPr>
            <a:xfrm flipV="1">
              <a:off x="7397599" y="5265370"/>
              <a:ext cx="3771830" cy="5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5381" y="4888874"/>
              <a:ext cx="715416" cy="772649"/>
            </a:xfrm>
            <a:prstGeom prst="rect">
              <a:avLst/>
            </a:prstGeom>
          </p:spPr>
        </p:pic>
      </p:grpSp>
    </p:spTree>
    <p:extLst>
      <p:ext uri="{BB962C8B-B14F-4D97-AF65-F5344CB8AC3E}">
        <p14:creationId xmlns:p14="http://schemas.microsoft.com/office/powerpoint/2010/main" val="238807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dirty="0"/>
          </a:p>
        </p:txBody>
      </p:sp>
      <p:sp>
        <p:nvSpPr>
          <p:cNvPr id="6" name="Fußzeilenplatzhalter 5"/>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dirty="0"/>
          </a:p>
        </p:txBody>
      </p:sp>
      <p:sp>
        <p:nvSpPr>
          <p:cNvPr id="7" name="Foliennummernplatzhalter 6"/>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dirty="0"/>
          </a:p>
        </p:txBody>
      </p:sp>
      <p:sp>
        <p:nvSpPr>
          <p:cNvPr id="9" name="Titel 1"/>
          <p:cNvSpPr>
            <a:spLocks noGrp="1"/>
          </p:cNvSpPr>
          <p:nvPr>
            <p:ph type="title"/>
          </p:nvPr>
        </p:nvSpPr>
        <p:spPr>
          <a:xfrm>
            <a:off x="5568215" y="273682"/>
            <a:ext cx="5785585" cy="1325563"/>
          </a:xfrm>
        </p:spPr>
        <p:txBody>
          <a:bodyPr>
            <a:noAutofit/>
          </a:bodyPr>
          <a:lstStyle>
            <a:lvl1pPr algn="ctr">
              <a:defRPr sz="2800">
                <a:latin typeface="Arial" panose="020B0604020202020204" pitchFamily="34" charset="0"/>
                <a:cs typeface="Arial" panose="020B0604020202020204" pitchFamily="34" charset="0"/>
              </a:defRPr>
            </a:lvl1pPr>
          </a:lstStyle>
          <a:p>
            <a:r>
              <a:rPr lang="de-DE" dirty="0"/>
              <a:t>Titelmasterformat durch Klicken bearbeiten</a:t>
            </a:r>
          </a:p>
        </p:txBody>
      </p:sp>
      <p:grpSp>
        <p:nvGrpSpPr>
          <p:cNvPr id="10" name="Gruppieren 9"/>
          <p:cNvGrpSpPr/>
          <p:nvPr userDrawn="1"/>
        </p:nvGrpSpPr>
        <p:grpSpPr>
          <a:xfrm>
            <a:off x="391923" y="359382"/>
            <a:ext cx="4671617" cy="1138773"/>
            <a:chOff x="6595381" y="4764569"/>
            <a:chExt cx="4671617" cy="1138773"/>
          </a:xfrm>
        </p:grpSpPr>
        <p:sp>
          <p:nvSpPr>
            <p:cNvPr id="11" name="Textfeld 10"/>
            <p:cNvSpPr txBox="1"/>
            <p:nvPr userDrawn="1"/>
          </p:nvSpPr>
          <p:spPr>
            <a:xfrm>
              <a:off x="7280735" y="4764569"/>
              <a:ext cx="3986263" cy="1138773"/>
            </a:xfrm>
            <a:prstGeom prst="rect">
              <a:avLst/>
            </a:prstGeom>
            <a:noFill/>
          </p:spPr>
          <p:txBody>
            <a:bodyPr wrap="square" rtlCol="0">
              <a:spAutoFit/>
            </a:bodyPr>
            <a:lstStyle/>
            <a:p>
              <a:pPr algn="ctr">
                <a:lnSpc>
                  <a:spcPct val="150000"/>
                </a:lnSpc>
              </a:pPr>
              <a:r>
                <a:rPr lang="de-DE" sz="2200" dirty="0">
                  <a:latin typeface="Times New Roman" panose="02020603050405020304" pitchFamily="18" charset="0"/>
                  <a:cs typeface="Times New Roman" panose="02020603050405020304" pitchFamily="18" charset="0"/>
                </a:rPr>
                <a:t>Österreichische</a:t>
              </a:r>
              <a:r>
                <a:rPr lang="de-DE" sz="2200" baseline="0" dirty="0">
                  <a:latin typeface="Times New Roman" panose="02020603050405020304" pitchFamily="18" charset="0"/>
                  <a:cs typeface="Times New Roman" panose="02020603050405020304" pitchFamily="18" charset="0"/>
                </a:rPr>
                <a:t> Weinbruderschaft</a:t>
              </a:r>
            </a:p>
            <a:p>
              <a:pPr algn="ctr">
                <a:lnSpc>
                  <a:spcPct val="100000"/>
                </a:lnSpc>
              </a:pPr>
              <a:r>
                <a:rPr lang="de-DE" sz="1100" baseline="0" dirty="0">
                  <a:latin typeface="Times New Roman" panose="02020603050405020304" pitchFamily="18" charset="0"/>
                  <a:cs typeface="Times New Roman" panose="02020603050405020304" pitchFamily="18" charset="0"/>
                </a:rPr>
                <a:t>H U M A N I T A S · V I N U M · V E R I T A S</a:t>
              </a:r>
              <a:endParaRPr lang="de-DE" sz="1400" baseline="0" dirty="0">
                <a:latin typeface="Times New Roman" panose="02020603050405020304" pitchFamily="18" charset="0"/>
                <a:cs typeface="Times New Roman" panose="02020603050405020304" pitchFamily="18" charset="0"/>
              </a:endParaRPr>
            </a:p>
            <a:p>
              <a:pPr algn="ctr">
                <a:lnSpc>
                  <a:spcPct val="150000"/>
                </a:lnSpc>
              </a:pPr>
              <a:r>
                <a:rPr lang="de-DE" sz="1600" baseline="0">
                  <a:solidFill>
                    <a:srgbClr val="5F5F5F"/>
                  </a:solidFill>
                  <a:latin typeface="Arial" panose="020B0604020202020204" pitchFamily="34" charset="0"/>
                  <a:cs typeface="Arial" panose="020B0604020202020204" pitchFamily="34" charset="0"/>
                </a:rPr>
                <a:t>Komturei Kärnten</a:t>
              </a:r>
              <a:endParaRPr lang="de-DE" sz="1600" dirty="0">
                <a:solidFill>
                  <a:srgbClr val="5F5F5F"/>
                </a:solidFill>
                <a:latin typeface="Arial" panose="020B0604020202020204" pitchFamily="34" charset="0"/>
                <a:cs typeface="Arial" panose="020B0604020202020204" pitchFamily="34" charset="0"/>
              </a:endParaRPr>
            </a:p>
          </p:txBody>
        </p:sp>
        <p:cxnSp>
          <p:nvCxnSpPr>
            <p:cNvPr id="12" name="Gerader Verbinder 11"/>
            <p:cNvCxnSpPr/>
            <p:nvPr userDrawn="1"/>
          </p:nvCxnSpPr>
          <p:spPr>
            <a:xfrm flipV="1">
              <a:off x="7397599" y="5265370"/>
              <a:ext cx="3771830" cy="5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5381" y="4888874"/>
              <a:ext cx="715416" cy="772649"/>
            </a:xfrm>
            <a:prstGeom prst="rect">
              <a:avLst/>
            </a:prstGeom>
          </p:spPr>
        </p:pic>
      </p:grpSp>
    </p:spTree>
    <p:extLst>
      <p:ext uri="{BB962C8B-B14F-4D97-AF65-F5344CB8AC3E}">
        <p14:creationId xmlns:p14="http://schemas.microsoft.com/office/powerpoint/2010/main" val="152272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a:p>
        </p:txBody>
      </p:sp>
      <p:sp>
        <p:nvSpPr>
          <p:cNvPr id="8" name="Fußzeilenplatzhalter 7"/>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9" name="Foliennummernplatzhalter 8"/>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sp>
        <p:nvSpPr>
          <p:cNvPr id="10" name="Titel 1"/>
          <p:cNvSpPr>
            <a:spLocks noGrp="1"/>
          </p:cNvSpPr>
          <p:nvPr>
            <p:ph type="title"/>
          </p:nvPr>
        </p:nvSpPr>
        <p:spPr>
          <a:xfrm>
            <a:off x="5568215" y="273682"/>
            <a:ext cx="5785585" cy="1325563"/>
          </a:xfrm>
        </p:spPr>
        <p:txBody>
          <a:bodyPr>
            <a:noAutofit/>
          </a:bodyPr>
          <a:lstStyle>
            <a:lvl1pPr algn="ctr">
              <a:defRPr sz="2800">
                <a:latin typeface="Arial" panose="020B0604020202020204" pitchFamily="34" charset="0"/>
                <a:cs typeface="Arial" panose="020B0604020202020204" pitchFamily="34" charset="0"/>
              </a:defRPr>
            </a:lvl1pPr>
          </a:lstStyle>
          <a:p>
            <a:r>
              <a:rPr lang="de-DE" dirty="0"/>
              <a:t>Titelmasterformat durch Klicken bearbeiten</a:t>
            </a:r>
          </a:p>
        </p:txBody>
      </p:sp>
      <p:grpSp>
        <p:nvGrpSpPr>
          <p:cNvPr id="12" name="Gruppieren 11"/>
          <p:cNvGrpSpPr/>
          <p:nvPr userDrawn="1"/>
        </p:nvGrpSpPr>
        <p:grpSpPr>
          <a:xfrm>
            <a:off x="391923" y="359382"/>
            <a:ext cx="4671617" cy="1154162"/>
            <a:chOff x="6595381" y="4764569"/>
            <a:chExt cx="4671617" cy="1154162"/>
          </a:xfrm>
        </p:grpSpPr>
        <p:sp>
          <p:nvSpPr>
            <p:cNvPr id="13" name="Textfeld 12"/>
            <p:cNvSpPr txBox="1"/>
            <p:nvPr userDrawn="1"/>
          </p:nvSpPr>
          <p:spPr>
            <a:xfrm>
              <a:off x="7280735" y="4764569"/>
              <a:ext cx="3986263" cy="1154162"/>
            </a:xfrm>
            <a:prstGeom prst="rect">
              <a:avLst/>
            </a:prstGeom>
            <a:noFill/>
          </p:spPr>
          <p:txBody>
            <a:bodyPr wrap="square" rtlCol="0">
              <a:spAutoFit/>
            </a:bodyPr>
            <a:lstStyle/>
            <a:p>
              <a:pPr algn="ctr">
                <a:lnSpc>
                  <a:spcPct val="150000"/>
                </a:lnSpc>
              </a:pPr>
              <a:r>
                <a:rPr lang="de-DE" sz="2200" dirty="0">
                  <a:latin typeface="Times New Roman" panose="02020603050405020304" pitchFamily="18" charset="0"/>
                  <a:cs typeface="Times New Roman" panose="02020603050405020304" pitchFamily="18" charset="0"/>
                </a:rPr>
                <a:t>Österreichische</a:t>
              </a:r>
              <a:r>
                <a:rPr lang="de-DE" sz="2200" baseline="0" dirty="0">
                  <a:latin typeface="Times New Roman" panose="02020603050405020304" pitchFamily="18" charset="0"/>
                  <a:cs typeface="Times New Roman" panose="02020603050405020304" pitchFamily="18" charset="0"/>
                </a:rPr>
                <a:t> Weinbruderschaft</a:t>
              </a:r>
            </a:p>
            <a:p>
              <a:pPr algn="ctr">
                <a:lnSpc>
                  <a:spcPct val="100000"/>
                </a:lnSpc>
              </a:pPr>
              <a:r>
                <a:rPr lang="de-DE" sz="1100" baseline="0" dirty="0">
                  <a:latin typeface="Times New Roman" panose="02020603050405020304" pitchFamily="18" charset="0"/>
                  <a:cs typeface="Times New Roman" panose="02020603050405020304" pitchFamily="18" charset="0"/>
                </a:rPr>
                <a:t>H U M A N I T A S · V I N U M · V E R I T A S</a:t>
              </a:r>
              <a:endParaRPr lang="de-DE" sz="1400" baseline="0" dirty="0">
                <a:latin typeface="Times New Roman" panose="02020603050405020304" pitchFamily="18" charset="0"/>
                <a:cs typeface="Times New Roman" panose="02020603050405020304" pitchFamily="18" charset="0"/>
              </a:endParaRPr>
            </a:p>
            <a:p>
              <a:pPr algn="ctr">
                <a:lnSpc>
                  <a:spcPct val="150000"/>
                </a:lnSpc>
              </a:pPr>
              <a:r>
                <a:rPr lang="de-DE" sz="1600" baseline="0">
                  <a:solidFill>
                    <a:srgbClr val="5F5F5F"/>
                  </a:solidFill>
                  <a:latin typeface="Arial" panose="020B0604020202020204" pitchFamily="34" charset="0"/>
                  <a:cs typeface="Arial" panose="020B0604020202020204" pitchFamily="34" charset="0"/>
                </a:rPr>
                <a:t>Komturei Kärnten</a:t>
              </a:r>
              <a:endParaRPr lang="de-DE" sz="1600" dirty="0">
                <a:solidFill>
                  <a:srgbClr val="5F5F5F"/>
                </a:solidFill>
                <a:latin typeface="Arial" panose="020B0604020202020204" pitchFamily="34" charset="0"/>
                <a:cs typeface="Arial" panose="020B0604020202020204" pitchFamily="34" charset="0"/>
              </a:endParaRPr>
            </a:p>
          </p:txBody>
        </p:sp>
        <p:cxnSp>
          <p:nvCxnSpPr>
            <p:cNvPr id="14" name="Gerader Verbinder 13"/>
            <p:cNvCxnSpPr/>
            <p:nvPr userDrawn="1"/>
          </p:nvCxnSpPr>
          <p:spPr>
            <a:xfrm flipV="1">
              <a:off x="7397599" y="5265370"/>
              <a:ext cx="3771830" cy="5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5381" y="4888874"/>
              <a:ext cx="715416" cy="772649"/>
            </a:xfrm>
            <a:prstGeom prst="rect">
              <a:avLst/>
            </a:prstGeom>
          </p:spPr>
        </p:pic>
      </p:grpSp>
    </p:spTree>
    <p:extLst>
      <p:ext uri="{BB962C8B-B14F-4D97-AF65-F5344CB8AC3E}">
        <p14:creationId xmlns:p14="http://schemas.microsoft.com/office/powerpoint/2010/main" val="333537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dirty="0"/>
          </a:p>
        </p:txBody>
      </p:sp>
      <p:sp>
        <p:nvSpPr>
          <p:cNvPr id="4" name="Fußzeilenplatzhalt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sp>
        <p:nvSpPr>
          <p:cNvPr id="6" name="Titel 1"/>
          <p:cNvSpPr>
            <a:spLocks noGrp="1"/>
          </p:cNvSpPr>
          <p:nvPr>
            <p:ph type="title"/>
          </p:nvPr>
        </p:nvSpPr>
        <p:spPr>
          <a:xfrm>
            <a:off x="5568215" y="273682"/>
            <a:ext cx="5785585" cy="1325563"/>
          </a:xfrm>
        </p:spPr>
        <p:txBody>
          <a:bodyPr>
            <a:noAutofit/>
          </a:bodyPr>
          <a:lstStyle>
            <a:lvl1pPr algn="ctr">
              <a:defRPr sz="2800">
                <a:latin typeface="Arial" panose="020B0604020202020204" pitchFamily="34" charset="0"/>
                <a:cs typeface="Arial" panose="020B0604020202020204" pitchFamily="34" charset="0"/>
              </a:defRPr>
            </a:lvl1pPr>
          </a:lstStyle>
          <a:p>
            <a:r>
              <a:rPr lang="de-DE" dirty="0"/>
              <a:t>Titelmasterformat durch Klicken bearbeiten</a:t>
            </a:r>
          </a:p>
        </p:txBody>
      </p:sp>
      <p:grpSp>
        <p:nvGrpSpPr>
          <p:cNvPr id="8" name="Gruppieren 7"/>
          <p:cNvGrpSpPr/>
          <p:nvPr userDrawn="1"/>
        </p:nvGrpSpPr>
        <p:grpSpPr>
          <a:xfrm>
            <a:off x="391923" y="359382"/>
            <a:ext cx="4671617" cy="1138773"/>
            <a:chOff x="6595381" y="4764569"/>
            <a:chExt cx="4671617" cy="1138773"/>
          </a:xfrm>
        </p:grpSpPr>
        <p:sp>
          <p:nvSpPr>
            <p:cNvPr id="9" name="Textfeld 8"/>
            <p:cNvSpPr txBox="1"/>
            <p:nvPr userDrawn="1"/>
          </p:nvSpPr>
          <p:spPr>
            <a:xfrm>
              <a:off x="7280735" y="4764569"/>
              <a:ext cx="3986263" cy="1138773"/>
            </a:xfrm>
            <a:prstGeom prst="rect">
              <a:avLst/>
            </a:prstGeom>
            <a:noFill/>
          </p:spPr>
          <p:txBody>
            <a:bodyPr wrap="square" rtlCol="0">
              <a:spAutoFit/>
            </a:bodyPr>
            <a:lstStyle/>
            <a:p>
              <a:pPr algn="ctr">
                <a:lnSpc>
                  <a:spcPct val="150000"/>
                </a:lnSpc>
              </a:pPr>
              <a:r>
                <a:rPr lang="de-DE" sz="2200" dirty="0">
                  <a:latin typeface="Times New Roman" panose="02020603050405020304" pitchFamily="18" charset="0"/>
                  <a:cs typeface="Times New Roman" panose="02020603050405020304" pitchFamily="18" charset="0"/>
                </a:rPr>
                <a:t>Österreichische</a:t>
              </a:r>
              <a:r>
                <a:rPr lang="de-DE" sz="2200" baseline="0" dirty="0">
                  <a:latin typeface="Times New Roman" panose="02020603050405020304" pitchFamily="18" charset="0"/>
                  <a:cs typeface="Times New Roman" panose="02020603050405020304" pitchFamily="18" charset="0"/>
                </a:rPr>
                <a:t> Weinbruderschaft</a:t>
              </a:r>
            </a:p>
            <a:p>
              <a:pPr algn="ctr">
                <a:lnSpc>
                  <a:spcPct val="100000"/>
                </a:lnSpc>
              </a:pPr>
              <a:r>
                <a:rPr lang="de-DE" sz="1100" baseline="0" dirty="0">
                  <a:latin typeface="Times New Roman" panose="02020603050405020304" pitchFamily="18" charset="0"/>
                  <a:cs typeface="Times New Roman" panose="02020603050405020304" pitchFamily="18" charset="0"/>
                </a:rPr>
                <a:t>H U M A N I T A S · V I N U M · V E R I T A S</a:t>
              </a:r>
              <a:endParaRPr lang="de-DE" sz="1400" baseline="0" dirty="0">
                <a:latin typeface="Times New Roman" panose="02020603050405020304" pitchFamily="18" charset="0"/>
                <a:cs typeface="Times New Roman" panose="02020603050405020304" pitchFamily="18" charset="0"/>
              </a:endParaRPr>
            </a:p>
            <a:p>
              <a:pPr algn="ctr">
                <a:lnSpc>
                  <a:spcPct val="150000"/>
                </a:lnSpc>
              </a:pPr>
              <a:r>
                <a:rPr lang="de-DE" sz="1600" baseline="0">
                  <a:solidFill>
                    <a:srgbClr val="5F5F5F"/>
                  </a:solidFill>
                  <a:latin typeface="Arial" panose="020B0604020202020204" pitchFamily="34" charset="0"/>
                  <a:cs typeface="Arial" panose="020B0604020202020204" pitchFamily="34" charset="0"/>
                </a:rPr>
                <a:t>Komturei Kärnten</a:t>
              </a:r>
              <a:endParaRPr lang="de-DE" sz="1600" dirty="0">
                <a:solidFill>
                  <a:srgbClr val="5F5F5F"/>
                </a:solidFill>
                <a:latin typeface="Arial" panose="020B0604020202020204" pitchFamily="34" charset="0"/>
                <a:cs typeface="Arial" panose="020B0604020202020204" pitchFamily="34" charset="0"/>
              </a:endParaRPr>
            </a:p>
          </p:txBody>
        </p:sp>
        <p:cxnSp>
          <p:nvCxnSpPr>
            <p:cNvPr id="10" name="Gerader Verbinder 9"/>
            <p:cNvCxnSpPr/>
            <p:nvPr userDrawn="1"/>
          </p:nvCxnSpPr>
          <p:spPr>
            <a:xfrm flipV="1">
              <a:off x="7397599" y="5265370"/>
              <a:ext cx="3771830" cy="5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5381" y="4888874"/>
              <a:ext cx="715416" cy="772649"/>
            </a:xfrm>
            <a:prstGeom prst="rect">
              <a:avLst/>
            </a:prstGeom>
          </p:spPr>
        </p:pic>
      </p:grpSp>
    </p:spTree>
    <p:extLst>
      <p:ext uri="{BB962C8B-B14F-4D97-AF65-F5344CB8AC3E}">
        <p14:creationId xmlns:p14="http://schemas.microsoft.com/office/powerpoint/2010/main" val="81261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a:p>
        </p:txBody>
      </p:sp>
      <p:sp>
        <p:nvSpPr>
          <p:cNvPr id="3" name="Fußzeilenplatzhalter 2"/>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4" name="Foliennummernplatzhalter 3"/>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spTree>
    <p:extLst>
      <p:ext uri="{BB962C8B-B14F-4D97-AF65-F5344CB8AC3E}">
        <p14:creationId xmlns:p14="http://schemas.microsoft.com/office/powerpoint/2010/main" val="30252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5183188" y="1863587"/>
            <a:ext cx="6172200" cy="39974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umsplatzhalter 4"/>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dirty="0"/>
          </a:p>
        </p:txBody>
      </p:sp>
      <p:sp>
        <p:nvSpPr>
          <p:cNvPr id="6" name="Fußzeilenplatzhalter 5"/>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7" name="Foliennummernplatzhalter 6"/>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sp>
        <p:nvSpPr>
          <p:cNvPr id="8" name="Titel 1"/>
          <p:cNvSpPr txBox="1">
            <a:spLocks/>
          </p:cNvSpPr>
          <p:nvPr userDrawn="1"/>
        </p:nvSpPr>
        <p:spPr>
          <a:xfrm>
            <a:off x="5568215" y="273682"/>
            <a:ext cx="578558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de-DE"/>
              <a:t>Titelmasterformat durch Klicken bearbeiten</a:t>
            </a:r>
            <a:endParaRPr lang="de-DE" dirty="0"/>
          </a:p>
        </p:txBody>
      </p:sp>
      <p:grpSp>
        <p:nvGrpSpPr>
          <p:cNvPr id="10" name="Gruppieren 9"/>
          <p:cNvGrpSpPr/>
          <p:nvPr userDrawn="1"/>
        </p:nvGrpSpPr>
        <p:grpSpPr>
          <a:xfrm>
            <a:off x="391923" y="359382"/>
            <a:ext cx="4671617" cy="1138773"/>
            <a:chOff x="6595381" y="4764569"/>
            <a:chExt cx="4671617" cy="1138773"/>
          </a:xfrm>
        </p:grpSpPr>
        <p:sp>
          <p:nvSpPr>
            <p:cNvPr id="11" name="Textfeld 10"/>
            <p:cNvSpPr txBox="1"/>
            <p:nvPr userDrawn="1"/>
          </p:nvSpPr>
          <p:spPr>
            <a:xfrm>
              <a:off x="7280735" y="4764569"/>
              <a:ext cx="3986263" cy="1138773"/>
            </a:xfrm>
            <a:prstGeom prst="rect">
              <a:avLst/>
            </a:prstGeom>
            <a:noFill/>
          </p:spPr>
          <p:txBody>
            <a:bodyPr wrap="square" rtlCol="0">
              <a:spAutoFit/>
            </a:bodyPr>
            <a:lstStyle/>
            <a:p>
              <a:pPr algn="ctr">
                <a:lnSpc>
                  <a:spcPct val="150000"/>
                </a:lnSpc>
              </a:pPr>
              <a:r>
                <a:rPr lang="de-DE" sz="2200" dirty="0">
                  <a:latin typeface="Times New Roman" panose="02020603050405020304" pitchFamily="18" charset="0"/>
                  <a:cs typeface="Times New Roman" panose="02020603050405020304" pitchFamily="18" charset="0"/>
                </a:rPr>
                <a:t>Österreichische</a:t>
              </a:r>
              <a:r>
                <a:rPr lang="de-DE" sz="2200" baseline="0" dirty="0">
                  <a:latin typeface="Times New Roman" panose="02020603050405020304" pitchFamily="18" charset="0"/>
                  <a:cs typeface="Times New Roman" panose="02020603050405020304" pitchFamily="18" charset="0"/>
                </a:rPr>
                <a:t> Weinbruderschaft</a:t>
              </a:r>
            </a:p>
            <a:p>
              <a:pPr algn="ctr">
                <a:lnSpc>
                  <a:spcPct val="100000"/>
                </a:lnSpc>
              </a:pPr>
              <a:r>
                <a:rPr lang="de-DE" sz="1100" baseline="0" dirty="0">
                  <a:latin typeface="Times New Roman" panose="02020603050405020304" pitchFamily="18" charset="0"/>
                  <a:cs typeface="Times New Roman" panose="02020603050405020304" pitchFamily="18" charset="0"/>
                </a:rPr>
                <a:t>H U M A N I T A S · V I N U M · V E R I T A S</a:t>
              </a:r>
              <a:endParaRPr lang="de-DE" sz="1400" baseline="0" dirty="0">
                <a:latin typeface="Times New Roman" panose="02020603050405020304" pitchFamily="18" charset="0"/>
                <a:cs typeface="Times New Roman" panose="02020603050405020304" pitchFamily="18" charset="0"/>
              </a:endParaRPr>
            </a:p>
            <a:p>
              <a:pPr algn="ctr">
                <a:lnSpc>
                  <a:spcPct val="150000"/>
                </a:lnSpc>
              </a:pPr>
              <a:r>
                <a:rPr lang="de-DE" sz="1600" baseline="0">
                  <a:solidFill>
                    <a:srgbClr val="5F5F5F"/>
                  </a:solidFill>
                  <a:latin typeface="Arial" panose="020B0604020202020204" pitchFamily="34" charset="0"/>
                  <a:cs typeface="Arial" panose="020B0604020202020204" pitchFamily="34" charset="0"/>
                </a:rPr>
                <a:t>Komturei Kärnten</a:t>
              </a:r>
              <a:endParaRPr lang="de-DE" sz="1600" dirty="0">
                <a:solidFill>
                  <a:srgbClr val="5F5F5F"/>
                </a:solidFill>
                <a:latin typeface="Arial" panose="020B0604020202020204" pitchFamily="34" charset="0"/>
                <a:cs typeface="Arial" panose="020B0604020202020204" pitchFamily="34" charset="0"/>
              </a:endParaRPr>
            </a:p>
          </p:txBody>
        </p:sp>
        <p:cxnSp>
          <p:nvCxnSpPr>
            <p:cNvPr id="12" name="Gerader Verbinder 11"/>
            <p:cNvCxnSpPr/>
            <p:nvPr userDrawn="1"/>
          </p:nvCxnSpPr>
          <p:spPr>
            <a:xfrm flipV="1">
              <a:off x="7397599" y="5265370"/>
              <a:ext cx="3771830" cy="5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5381" y="4888874"/>
              <a:ext cx="715416" cy="772649"/>
            </a:xfrm>
            <a:prstGeom prst="rect">
              <a:avLst/>
            </a:prstGeom>
          </p:spPr>
        </p:pic>
      </p:grpSp>
    </p:spTree>
    <p:extLst>
      <p:ext uri="{BB962C8B-B14F-4D97-AF65-F5344CB8AC3E}">
        <p14:creationId xmlns:p14="http://schemas.microsoft.com/office/powerpoint/2010/main" val="304232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183188" y="1257300"/>
            <a:ext cx="6172200" cy="4603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umsplatzhalter 4"/>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95EAD7A5-335C-4B7D-94F0-B849819CCBC3}" type="datetimeFigureOut">
              <a:rPr lang="de-DE" smtClean="0"/>
              <a:pPr/>
              <a:t>24.01.2026</a:t>
            </a:fld>
            <a:endParaRPr lang="de-DE"/>
          </a:p>
        </p:txBody>
      </p:sp>
      <p:sp>
        <p:nvSpPr>
          <p:cNvPr id="6" name="Fußzeilenplatzhalter 5"/>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de-DE"/>
          </a:p>
        </p:txBody>
      </p:sp>
      <p:sp>
        <p:nvSpPr>
          <p:cNvPr id="7" name="Foliennummernplatzhalter 6"/>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24FEB9-1E5E-40D3-B41E-539FF1D5D63F}" type="slidenum">
              <a:rPr lang="de-DE" smtClean="0"/>
              <a:pPr/>
              <a:t>‹Nr.›</a:t>
            </a:fld>
            <a:endParaRPr lang="de-DE"/>
          </a:p>
        </p:txBody>
      </p:sp>
      <p:grpSp>
        <p:nvGrpSpPr>
          <p:cNvPr id="9" name="Gruppieren 8"/>
          <p:cNvGrpSpPr/>
          <p:nvPr userDrawn="1"/>
        </p:nvGrpSpPr>
        <p:grpSpPr>
          <a:xfrm>
            <a:off x="391923" y="359382"/>
            <a:ext cx="4671617" cy="1138773"/>
            <a:chOff x="6595381" y="4764569"/>
            <a:chExt cx="4671617" cy="1138773"/>
          </a:xfrm>
        </p:grpSpPr>
        <p:sp>
          <p:nvSpPr>
            <p:cNvPr id="10" name="Textfeld 9"/>
            <p:cNvSpPr txBox="1"/>
            <p:nvPr userDrawn="1"/>
          </p:nvSpPr>
          <p:spPr>
            <a:xfrm>
              <a:off x="7280735" y="4764569"/>
              <a:ext cx="3986263" cy="1138773"/>
            </a:xfrm>
            <a:prstGeom prst="rect">
              <a:avLst/>
            </a:prstGeom>
            <a:noFill/>
          </p:spPr>
          <p:txBody>
            <a:bodyPr wrap="square" rtlCol="0">
              <a:spAutoFit/>
            </a:bodyPr>
            <a:lstStyle/>
            <a:p>
              <a:pPr algn="ctr">
                <a:lnSpc>
                  <a:spcPct val="150000"/>
                </a:lnSpc>
              </a:pPr>
              <a:r>
                <a:rPr lang="de-DE" sz="2200" dirty="0">
                  <a:latin typeface="Times New Roman" panose="02020603050405020304" pitchFamily="18" charset="0"/>
                  <a:cs typeface="Times New Roman" panose="02020603050405020304" pitchFamily="18" charset="0"/>
                </a:rPr>
                <a:t>Österreichische</a:t>
              </a:r>
              <a:r>
                <a:rPr lang="de-DE" sz="2200" baseline="0" dirty="0">
                  <a:latin typeface="Times New Roman" panose="02020603050405020304" pitchFamily="18" charset="0"/>
                  <a:cs typeface="Times New Roman" panose="02020603050405020304" pitchFamily="18" charset="0"/>
                </a:rPr>
                <a:t> Weinbruderschaft</a:t>
              </a:r>
            </a:p>
            <a:p>
              <a:pPr algn="ctr">
                <a:lnSpc>
                  <a:spcPct val="100000"/>
                </a:lnSpc>
              </a:pPr>
              <a:r>
                <a:rPr lang="de-DE" sz="1100" baseline="0" dirty="0">
                  <a:latin typeface="Times New Roman" panose="02020603050405020304" pitchFamily="18" charset="0"/>
                  <a:cs typeface="Times New Roman" panose="02020603050405020304" pitchFamily="18" charset="0"/>
                </a:rPr>
                <a:t>H U M A N I T A S · V I N U M · V E R I T A S</a:t>
              </a:r>
              <a:endParaRPr lang="de-DE" sz="1400" baseline="0" dirty="0">
                <a:latin typeface="Times New Roman" panose="02020603050405020304" pitchFamily="18" charset="0"/>
                <a:cs typeface="Times New Roman" panose="02020603050405020304" pitchFamily="18" charset="0"/>
              </a:endParaRPr>
            </a:p>
            <a:p>
              <a:pPr algn="ctr">
                <a:lnSpc>
                  <a:spcPct val="150000"/>
                </a:lnSpc>
              </a:pPr>
              <a:r>
                <a:rPr lang="de-DE" sz="1600" baseline="0">
                  <a:solidFill>
                    <a:srgbClr val="5F5F5F"/>
                  </a:solidFill>
                  <a:latin typeface="Arial" panose="020B0604020202020204" pitchFamily="34" charset="0"/>
                  <a:cs typeface="Arial" panose="020B0604020202020204" pitchFamily="34" charset="0"/>
                </a:rPr>
                <a:t>Komturei Kärnten</a:t>
              </a:r>
              <a:endParaRPr lang="de-DE" sz="1600" dirty="0">
                <a:solidFill>
                  <a:srgbClr val="5F5F5F"/>
                </a:solidFill>
                <a:latin typeface="Arial" panose="020B0604020202020204" pitchFamily="34" charset="0"/>
                <a:cs typeface="Arial" panose="020B0604020202020204" pitchFamily="34" charset="0"/>
              </a:endParaRPr>
            </a:p>
          </p:txBody>
        </p:sp>
        <p:cxnSp>
          <p:nvCxnSpPr>
            <p:cNvPr id="11" name="Gerader Verbinder 10"/>
            <p:cNvCxnSpPr/>
            <p:nvPr userDrawn="1"/>
          </p:nvCxnSpPr>
          <p:spPr>
            <a:xfrm flipV="1">
              <a:off x="7397599" y="5265370"/>
              <a:ext cx="3771830" cy="5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5381" y="4888874"/>
              <a:ext cx="715416" cy="772649"/>
            </a:xfrm>
            <a:prstGeom prst="rect">
              <a:avLst/>
            </a:prstGeom>
          </p:spPr>
        </p:pic>
      </p:grpSp>
    </p:spTree>
    <p:extLst>
      <p:ext uri="{BB962C8B-B14F-4D97-AF65-F5344CB8AC3E}">
        <p14:creationId xmlns:p14="http://schemas.microsoft.com/office/powerpoint/2010/main" val="249835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AD7A5-335C-4B7D-94F0-B849819CCBC3}" type="datetimeFigureOut">
              <a:rPr lang="de-DE" smtClean="0"/>
              <a:t>24.01.2026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4FEB9-1E5E-40D3-B41E-539FF1D5D63F}" type="slidenum">
              <a:rPr lang="de-DE" smtClean="0"/>
              <a:t>‹Nr.›</a:t>
            </a:fld>
            <a:endParaRPr lang="de-DE"/>
          </a:p>
        </p:txBody>
      </p:sp>
    </p:spTree>
    <p:extLst>
      <p:ext uri="{BB962C8B-B14F-4D97-AF65-F5344CB8AC3E}">
        <p14:creationId xmlns:p14="http://schemas.microsoft.com/office/powerpoint/2010/main" val="377488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4.png"/><Relationship Id="rId7" Type="http://schemas.openxmlformats.org/officeDocument/2006/relationships/image" Target="../media/image55.png"/><Relationship Id="rId12"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3.png"/><Relationship Id="rId5" Type="http://schemas.openxmlformats.org/officeDocument/2006/relationships/image" Target="../media/image23.png"/><Relationship Id="rId10" Type="http://schemas.openxmlformats.org/officeDocument/2006/relationships/image" Target="../media/image52.png"/><Relationship Id="rId4" Type="http://schemas.openxmlformats.org/officeDocument/2006/relationships/image" Target="../media/image17.pn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Inhaltsplatzhalter 2"/>
          <p:cNvSpPr>
            <a:spLocks noGrp="1"/>
          </p:cNvSpPr>
          <p:nvPr>
            <p:ph idx="1"/>
          </p:nvPr>
        </p:nvSpPr>
        <p:spPr/>
        <p:txBody>
          <a:bodyPr/>
          <a:lstStyle/>
          <a:p>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21" y="-80920"/>
            <a:ext cx="122601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993913" y="3429000"/>
            <a:ext cx="39160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feld 6">
            <a:extLst>
              <a:ext uri="{FF2B5EF4-FFF2-40B4-BE49-F238E27FC236}">
                <a16:creationId xmlns:a16="http://schemas.microsoft.com/office/drawing/2014/main" id="{1C9A3DFB-03C0-434C-B56E-28750683D83E}"/>
              </a:ext>
            </a:extLst>
          </p:cNvPr>
          <p:cNvSpPr txBox="1"/>
          <p:nvPr/>
        </p:nvSpPr>
        <p:spPr>
          <a:xfrm>
            <a:off x="6491275" y="3936558"/>
            <a:ext cx="5309752" cy="1169551"/>
          </a:xfrm>
          <a:prstGeom prst="rect">
            <a:avLst/>
          </a:prstGeom>
          <a:noFill/>
        </p:spPr>
        <p:txBody>
          <a:bodyPr wrap="square" rtlCol="0">
            <a:spAutoFit/>
          </a:bodyPr>
          <a:lstStyle/>
          <a:p>
            <a:pPr algn="ctr"/>
            <a:r>
              <a:rPr lang="de-AT" sz="3600" dirty="0">
                <a:latin typeface="Arial" panose="020B0604020202020204" pitchFamily="34" charset="0"/>
                <a:cs typeface="Arial" panose="020B0604020202020204" pitchFamily="34" charset="0"/>
              </a:rPr>
              <a:t>XINOMAVRO</a:t>
            </a:r>
            <a:br>
              <a:rPr lang="de-AT" sz="3600" dirty="0">
                <a:latin typeface="Arial" panose="020B0604020202020204" pitchFamily="34" charset="0"/>
                <a:cs typeface="Arial" panose="020B0604020202020204" pitchFamily="34" charset="0"/>
              </a:rPr>
            </a:br>
            <a:r>
              <a:rPr lang="de-AT" sz="3400" dirty="0">
                <a:latin typeface="Arial" panose="020B0604020202020204" pitchFamily="34" charset="0"/>
                <a:cs typeface="Arial" panose="020B0604020202020204" pitchFamily="34" charset="0"/>
              </a:rPr>
              <a:t>(Nordgriechenland)</a:t>
            </a:r>
            <a:endParaRPr lang="de-DE" sz="34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91564EA0-C986-4B5B-84FE-F8F6EB1F82F1}"/>
              </a:ext>
            </a:extLst>
          </p:cNvPr>
          <p:cNvSpPr txBox="1"/>
          <p:nvPr/>
        </p:nvSpPr>
        <p:spPr>
          <a:xfrm>
            <a:off x="275130" y="4028142"/>
            <a:ext cx="5034624" cy="1200329"/>
          </a:xfrm>
          <a:prstGeom prst="rect">
            <a:avLst/>
          </a:prstGeom>
          <a:noFill/>
        </p:spPr>
        <p:txBody>
          <a:bodyPr wrap="square" rtlCol="0">
            <a:spAutoFit/>
          </a:bodyPr>
          <a:lstStyle/>
          <a:p>
            <a:pPr algn="ctr"/>
            <a:r>
              <a:rPr lang="de-AT" sz="3600" dirty="0">
                <a:latin typeface="Arial" panose="020B0604020202020204" pitchFamily="34" charset="0"/>
                <a:cs typeface="Arial" panose="020B0604020202020204" pitchFamily="34" charset="0"/>
              </a:rPr>
              <a:t>VRANEC</a:t>
            </a:r>
            <a:br>
              <a:rPr lang="de-AT" sz="3600" dirty="0">
                <a:latin typeface="Arial" panose="020B0604020202020204" pitchFamily="34" charset="0"/>
                <a:cs typeface="Arial" panose="020B0604020202020204" pitchFamily="34" charset="0"/>
              </a:rPr>
            </a:br>
            <a:r>
              <a:rPr lang="de-AT" sz="3400" dirty="0">
                <a:latin typeface="Arial" panose="020B0604020202020204" pitchFamily="34" charset="0"/>
                <a:cs typeface="Arial" panose="020B0604020202020204" pitchFamily="34" charset="0"/>
              </a:rPr>
              <a:t>(Nordmazedonien)</a:t>
            </a:r>
            <a:endParaRPr lang="de-DE"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61686-5819-FFDD-C792-6BBAF7D5D5F8}"/>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F68837F8-A4AE-9C6C-2E10-58979B040605}"/>
              </a:ext>
            </a:extLst>
          </p:cNvPr>
          <p:cNvSpPr/>
          <p:nvPr/>
        </p:nvSpPr>
        <p:spPr>
          <a:xfrm>
            <a:off x="376679" y="1895910"/>
            <a:ext cx="6719456" cy="4524315"/>
          </a:xfrm>
          <a:prstGeom prst="rect">
            <a:avLst/>
          </a:prstGeom>
        </p:spPr>
        <p:txBody>
          <a:bodyPr wrap="square">
            <a:spAutoFit/>
          </a:bodyPr>
          <a:lstStyle/>
          <a:p>
            <a:pPr lvl="0"/>
            <a:r>
              <a:rPr lang="de-DE" sz="2400" dirty="0">
                <a:solidFill>
                  <a:prstClr val="black"/>
                </a:solidFill>
                <a:latin typeface="Arial" panose="020B0604020202020204" pitchFamily="34" charset="0"/>
                <a:cs typeface="Arial" panose="020B0604020202020204" pitchFamily="34" charset="0"/>
              </a:rPr>
              <a:t>1954: Vier Geschwister gründeten E. KECHRIS</a:t>
            </a:r>
            <a:br>
              <a:rPr lang="de-DE" sz="2400" dirty="0">
                <a:solidFill>
                  <a:prstClr val="black"/>
                </a:solidFill>
                <a:latin typeface="Arial" panose="020B0604020202020204" pitchFamily="34" charset="0"/>
                <a:cs typeface="Arial" panose="020B0604020202020204" pitchFamily="34" charset="0"/>
              </a:rPr>
            </a:br>
            <a:r>
              <a:rPr lang="de-DE" sz="2400" dirty="0">
                <a:solidFill>
                  <a:prstClr val="black"/>
                </a:solidFill>
                <a:latin typeface="Arial" panose="020B0604020202020204" pitchFamily="34" charset="0"/>
                <a:cs typeface="Arial" panose="020B0604020202020204" pitchFamily="34" charset="0"/>
              </a:rPr>
              <a:t>          BROS, das ursprüngliche</a:t>
            </a:r>
            <a:br>
              <a:rPr lang="de-DE" sz="2400" dirty="0">
                <a:solidFill>
                  <a:prstClr val="black"/>
                </a:solidFill>
                <a:latin typeface="Arial" panose="020B0604020202020204" pitchFamily="34" charset="0"/>
                <a:cs typeface="Arial" panose="020B0604020202020204" pitchFamily="34" charset="0"/>
              </a:rPr>
            </a:br>
            <a:r>
              <a:rPr lang="de-DE" sz="2400" dirty="0">
                <a:solidFill>
                  <a:prstClr val="black"/>
                </a:solidFill>
                <a:latin typeface="Arial" panose="020B0604020202020204" pitchFamily="34" charset="0"/>
                <a:cs typeface="Arial" panose="020B0604020202020204" pitchFamily="34" charset="0"/>
              </a:rPr>
              <a:t>          Spirituosenunternehmen, in </a:t>
            </a:r>
            <a:r>
              <a:rPr lang="de-DE" sz="2400" dirty="0" err="1">
                <a:solidFill>
                  <a:prstClr val="black"/>
                </a:solidFill>
                <a:latin typeface="Arial" panose="020B0604020202020204" pitchFamily="34" charset="0"/>
                <a:cs typeface="Arial" panose="020B0604020202020204" pitchFamily="34" charset="0"/>
              </a:rPr>
              <a:t>Kalochori</a:t>
            </a:r>
            <a:r>
              <a:rPr lang="de-DE" sz="2400" dirty="0">
                <a:solidFill>
                  <a:prstClr val="black"/>
                </a:solidFill>
                <a:latin typeface="Arial" panose="020B0604020202020204" pitchFamily="34" charset="0"/>
                <a:cs typeface="Arial" panose="020B0604020202020204" pitchFamily="34" charset="0"/>
              </a:rPr>
              <a:t>,</a:t>
            </a:r>
            <a:br>
              <a:rPr lang="de-DE" sz="2400" dirty="0">
                <a:solidFill>
                  <a:prstClr val="black"/>
                </a:solidFill>
                <a:latin typeface="Arial" panose="020B0604020202020204" pitchFamily="34" charset="0"/>
                <a:cs typeface="Arial" panose="020B0604020202020204" pitchFamily="34" charset="0"/>
              </a:rPr>
            </a:br>
            <a:r>
              <a:rPr lang="de-DE" sz="2400" dirty="0">
                <a:solidFill>
                  <a:prstClr val="black"/>
                </a:solidFill>
                <a:latin typeface="Arial" panose="020B0604020202020204" pitchFamily="34" charset="0"/>
                <a:cs typeface="Arial" panose="020B0604020202020204" pitchFamily="34" charset="0"/>
              </a:rPr>
              <a:t>          Thessaloniki.</a:t>
            </a:r>
            <a:r>
              <a:rPr lang="de-DE" sz="2400" b="1" dirty="0">
                <a:solidFill>
                  <a:prstClr val="black"/>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prstClr val="black"/>
                </a:solidFill>
                <a:latin typeface="Arial" panose="020B0604020202020204" pitchFamily="34" charset="0"/>
                <a:cs typeface="Arial" panose="020B0604020202020204" pitchFamily="34" charset="0"/>
              </a:rPr>
              <a:t>1974</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de-DE" sz="2400" dirty="0">
                <a:solidFill>
                  <a:prstClr val="black"/>
                </a:solidFill>
                <a:latin typeface="Arial" panose="020B0604020202020204" pitchFamily="34" charset="0"/>
                <a:cs typeface="Arial" panose="020B0604020202020204" pitchFamily="34" charset="0"/>
              </a:rPr>
              <a:t>Wir begannen, unsere Produkte nach</a:t>
            </a:r>
            <a:br>
              <a:rPr lang="de-DE" sz="2400" dirty="0">
                <a:solidFill>
                  <a:prstClr val="black"/>
                </a:solidFill>
                <a:latin typeface="Arial" panose="020B0604020202020204" pitchFamily="34" charset="0"/>
                <a:cs typeface="Arial" panose="020B0604020202020204" pitchFamily="34" charset="0"/>
              </a:rPr>
            </a:br>
            <a:r>
              <a:rPr lang="de-DE" sz="2400" dirty="0">
                <a:solidFill>
                  <a:prstClr val="black"/>
                </a:solidFill>
                <a:latin typeface="Arial" panose="020B0604020202020204" pitchFamily="34" charset="0"/>
                <a:cs typeface="Arial" panose="020B0604020202020204" pitchFamily="34" charset="0"/>
              </a:rPr>
              <a:t>          Deutschland zu exportieren</a:t>
            </a:r>
            <a:endParaRPr kumimoji="0" lang="de-DE"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prstClr val="black"/>
                </a:solidFill>
                <a:latin typeface="Arial" panose="020B0604020202020204" pitchFamily="34" charset="0"/>
                <a:cs typeface="Arial" panose="020B0604020202020204" pitchFamily="34" charset="0"/>
              </a:rPr>
              <a:t>1984</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STELIOS KECHRIS übernahm die</a:t>
            </a:r>
            <a:b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Leitung des</a:t>
            </a:r>
            <a:r>
              <a:rPr lang="de-DE" sz="2400" dirty="0">
                <a:solidFill>
                  <a:prstClr val="black"/>
                </a:solidFill>
                <a:latin typeface="Arial" panose="020B0604020202020204" pitchFamily="34" charset="0"/>
                <a:cs typeface="Arial" panose="020B0604020202020204" pitchFamily="34" charset="0"/>
              </a:rPr>
              <a:t>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Familienweinguts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2006: Das Jahr, in dem die TEAR OF THE PINE</a:t>
            </a:r>
            <a:b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zum</a:t>
            </a:r>
            <a:r>
              <a:rPr lang="de-DE" sz="2400" dirty="0">
                <a:solidFill>
                  <a:prstClr val="black"/>
                </a:solidFill>
                <a:latin typeface="Arial" panose="020B0604020202020204" pitchFamily="34" charset="0"/>
                <a:cs typeface="Arial" panose="020B0604020202020204" pitchFamily="34" charset="0"/>
              </a:rPr>
              <a:t>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ersten Mal auf den Markt kam.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prstClr val="black"/>
                </a:solidFill>
                <a:latin typeface="Arial" panose="020B0604020202020204" pitchFamily="34" charset="0"/>
                <a:cs typeface="Arial" panose="020B0604020202020204" pitchFamily="34" charset="0"/>
              </a:rPr>
              <a:t>2016: Die TRÄNE DER KIEFER feierte ihr </a:t>
            </a:r>
            <a:br>
              <a:rPr lang="de-DE" sz="2400" dirty="0">
                <a:solidFill>
                  <a:prstClr val="black"/>
                </a:solidFill>
                <a:latin typeface="Arial" panose="020B0604020202020204" pitchFamily="34" charset="0"/>
                <a:cs typeface="Arial" panose="020B0604020202020204" pitchFamily="34" charset="0"/>
              </a:rPr>
            </a:br>
            <a:r>
              <a:rPr lang="de-DE" sz="2400" dirty="0">
                <a:solidFill>
                  <a:prstClr val="black"/>
                </a:solidFill>
                <a:latin typeface="Arial" panose="020B0604020202020204" pitchFamily="34" charset="0"/>
                <a:cs typeface="Arial" panose="020B0604020202020204" pitchFamily="34" charset="0"/>
              </a:rPr>
              <a:t>         10-jähriges Jubiläum</a:t>
            </a: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Grafik 6">
            <a:extLst>
              <a:ext uri="{FF2B5EF4-FFF2-40B4-BE49-F238E27FC236}">
                <a16:creationId xmlns:a16="http://schemas.microsoft.com/office/drawing/2014/main" id="{BE76AE11-2796-287F-B28D-918829DBA0AA}"/>
              </a:ext>
            </a:extLst>
          </p:cNvPr>
          <p:cNvPicPr>
            <a:picLocks noChangeAspect="1"/>
          </p:cNvPicPr>
          <p:nvPr/>
        </p:nvPicPr>
        <p:blipFill>
          <a:blip r:embed="rId2"/>
          <a:stretch>
            <a:fillRect/>
          </a:stretch>
        </p:blipFill>
        <p:spPr>
          <a:xfrm>
            <a:off x="9314160" y="230599"/>
            <a:ext cx="2635385" cy="1562180"/>
          </a:xfrm>
          <a:prstGeom prst="rect">
            <a:avLst/>
          </a:prstGeom>
        </p:spPr>
      </p:pic>
      <p:pic>
        <p:nvPicPr>
          <p:cNvPr id="9" name="Grafik 8">
            <a:extLst>
              <a:ext uri="{FF2B5EF4-FFF2-40B4-BE49-F238E27FC236}">
                <a16:creationId xmlns:a16="http://schemas.microsoft.com/office/drawing/2014/main" id="{8FF47F38-E1FA-CD42-81D2-FE842DEEC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4168" y="2030134"/>
            <a:ext cx="3276653" cy="4475527"/>
          </a:xfrm>
          <a:prstGeom prst="rect">
            <a:avLst/>
          </a:prstGeom>
        </p:spPr>
      </p:pic>
    </p:spTree>
    <p:extLst>
      <p:ext uri="{BB962C8B-B14F-4D97-AF65-F5344CB8AC3E}">
        <p14:creationId xmlns:p14="http://schemas.microsoft.com/office/powerpoint/2010/main" val="65654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6288617" y="403947"/>
            <a:ext cx="609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AT" altLang="de-DE" sz="2800" dirty="0" err="1">
                <a:latin typeface="Arial" charset="0"/>
              </a:rPr>
              <a:t>Kechris</a:t>
            </a:r>
            <a:r>
              <a:rPr lang="de-AT" altLang="de-DE" sz="2800" dirty="0">
                <a:latin typeface="Arial" charset="0"/>
              </a:rPr>
              <a:t> </a:t>
            </a:r>
            <a:r>
              <a:rPr lang="de-AT" altLang="de-DE" sz="2800" dirty="0" err="1">
                <a:latin typeface="Arial" charset="0"/>
              </a:rPr>
              <a:t>Winery</a:t>
            </a:r>
            <a:br>
              <a:rPr lang="de-AT" altLang="de-DE" sz="2800" dirty="0">
                <a:latin typeface="Arial" charset="0"/>
              </a:rPr>
            </a:br>
            <a:r>
              <a:rPr lang="de-AT" altLang="de-DE" sz="2800" b="1" dirty="0">
                <a:latin typeface="Arial" charset="0"/>
              </a:rPr>
              <a:t>2023 Retsina </a:t>
            </a:r>
            <a:br>
              <a:rPr lang="de-AT" altLang="de-DE" sz="2800" b="1" dirty="0">
                <a:latin typeface="Arial" charset="0"/>
              </a:rPr>
            </a:br>
            <a:r>
              <a:rPr lang="de-AT" altLang="de-DE" sz="2800" b="1" dirty="0">
                <a:latin typeface="Arial" charset="0"/>
              </a:rPr>
              <a:t>Tears </a:t>
            </a:r>
            <a:r>
              <a:rPr lang="de-AT" altLang="de-DE" sz="2800" b="1" dirty="0" err="1">
                <a:latin typeface="Arial" charset="0"/>
              </a:rPr>
              <a:t>of</a:t>
            </a:r>
            <a:r>
              <a:rPr lang="de-AT" altLang="de-DE" sz="2800" b="1" dirty="0">
                <a:latin typeface="Arial" charset="0"/>
              </a:rPr>
              <a:t> </a:t>
            </a:r>
            <a:r>
              <a:rPr lang="de-AT" altLang="de-DE" sz="2800" b="1" dirty="0" err="1">
                <a:latin typeface="Arial" charset="0"/>
              </a:rPr>
              <a:t>the</a:t>
            </a:r>
            <a:r>
              <a:rPr lang="de-AT" altLang="de-DE" sz="2800" b="1" dirty="0">
                <a:latin typeface="Arial" charset="0"/>
              </a:rPr>
              <a:t> Pine </a:t>
            </a:r>
          </a:p>
        </p:txBody>
      </p:sp>
      <p:sp>
        <p:nvSpPr>
          <p:cNvPr id="24579" name="Rechteck 2"/>
          <p:cNvSpPr>
            <a:spLocks noChangeArrowheads="1"/>
          </p:cNvSpPr>
          <p:nvPr/>
        </p:nvSpPr>
        <p:spPr bwMode="auto">
          <a:xfrm>
            <a:off x="454314" y="1756635"/>
            <a:ext cx="926118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AT" altLang="de-DE" sz="2400" u="sng" dirty="0">
                <a:latin typeface="Arial" charset="0"/>
              </a:rPr>
              <a:t>Rebsorte</a:t>
            </a:r>
            <a:r>
              <a:rPr lang="de-AT" altLang="de-DE" sz="2400" dirty="0">
                <a:latin typeface="Arial" charset="0"/>
              </a:rPr>
              <a:t>:       100</a:t>
            </a:r>
            <a:r>
              <a:rPr lang="de-AT" altLang="de-DE" sz="2400">
                <a:latin typeface="Arial" charset="0"/>
              </a:rPr>
              <a:t>% Assyrtiko</a:t>
            </a:r>
            <a:endParaRPr lang="de-AT" altLang="de-DE" sz="2400" dirty="0">
              <a:latin typeface="Arial" charset="0"/>
            </a:endParaRPr>
          </a:p>
          <a:p>
            <a:pPr eaLnBrk="1" hangingPunct="1">
              <a:spcBef>
                <a:spcPct val="0"/>
              </a:spcBef>
              <a:buFontTx/>
              <a:buNone/>
            </a:pPr>
            <a:r>
              <a:rPr lang="de-AT" altLang="de-DE" sz="2400" u="sng" dirty="0">
                <a:latin typeface="Arial" charset="0"/>
              </a:rPr>
              <a:t>Analyse</a:t>
            </a:r>
            <a:r>
              <a:rPr lang="de-AT" altLang="de-DE" sz="2400" dirty="0">
                <a:latin typeface="Arial" charset="0"/>
              </a:rPr>
              <a:t>:         13.5%, 6.8gS, 3.7gRZ   </a:t>
            </a:r>
          </a:p>
          <a:p>
            <a:pPr eaLnBrk="1" hangingPunct="1">
              <a:spcBef>
                <a:spcPct val="0"/>
              </a:spcBef>
              <a:buFontTx/>
              <a:buNone/>
            </a:pPr>
            <a:r>
              <a:rPr lang="de-AT" altLang="de-DE" sz="2400" u="sng" dirty="0">
                <a:latin typeface="Arial" charset="0"/>
              </a:rPr>
              <a:t>Anbauregion</a:t>
            </a:r>
            <a:r>
              <a:rPr lang="de-AT" altLang="de-DE" sz="2400" dirty="0">
                <a:latin typeface="Arial" charset="0"/>
              </a:rPr>
              <a:t>:  N-Griechenland, Gourmenissa</a:t>
            </a:r>
            <a:br>
              <a:rPr lang="de-AT" altLang="de-DE" sz="2400" dirty="0">
                <a:solidFill>
                  <a:srgbClr val="0070C0"/>
                </a:solidFill>
                <a:latin typeface="Arial" charset="0"/>
              </a:rPr>
            </a:br>
            <a:r>
              <a:rPr lang="de-AT" altLang="de-DE" sz="2400" u="sng" dirty="0">
                <a:latin typeface="Arial" charset="0"/>
              </a:rPr>
              <a:t>Vinifikation</a:t>
            </a:r>
            <a:r>
              <a:rPr lang="de-AT" altLang="de-DE" sz="2400" dirty="0">
                <a:latin typeface="Arial" charset="0"/>
              </a:rPr>
              <a:t>:     </a:t>
            </a:r>
            <a:r>
              <a:rPr lang="de-DE" altLang="de-DE" sz="2400" dirty="0">
                <a:latin typeface="Arial" charset="0"/>
              </a:rPr>
              <a:t>Fermentation erfolgt in neuen Eichenfässern unterschiedlicher Herkunft und Typen, gefolgt von einer </a:t>
            </a:r>
            <a:br>
              <a:rPr lang="de-DE" altLang="de-DE" sz="2400" dirty="0">
                <a:latin typeface="Arial" charset="0"/>
              </a:rPr>
            </a:br>
            <a:r>
              <a:rPr lang="de-DE" altLang="de-DE" sz="2400" dirty="0">
                <a:latin typeface="Arial" charset="0"/>
              </a:rPr>
              <a:t>6-monatigen Reifung auf der Hefe mit regulärer </a:t>
            </a:r>
            <a:r>
              <a:rPr lang="de-DE" altLang="de-DE" sz="2400" dirty="0" err="1">
                <a:latin typeface="Arial" charset="0"/>
              </a:rPr>
              <a:t>Bâtonnage</a:t>
            </a:r>
            <a:r>
              <a:rPr lang="de-DE" altLang="de-DE" sz="2400" dirty="0">
                <a:latin typeface="Arial" charset="0"/>
              </a:rPr>
              <a:t>.</a:t>
            </a:r>
          </a:p>
          <a:p>
            <a:pPr eaLnBrk="1" hangingPunct="1">
              <a:spcBef>
                <a:spcPct val="0"/>
              </a:spcBef>
              <a:buFontTx/>
              <a:buNone/>
            </a:pPr>
            <a:endParaRPr lang="de-AT" altLang="de-DE" sz="2400" b="1" dirty="0">
              <a:latin typeface="Arial" charset="0"/>
            </a:endParaRPr>
          </a:p>
          <a:p>
            <a:pPr eaLnBrk="1" hangingPunct="1">
              <a:spcBef>
                <a:spcPct val="0"/>
              </a:spcBef>
              <a:buFontTx/>
              <a:buNone/>
            </a:pPr>
            <a:r>
              <a:rPr lang="de-AT" altLang="de-DE" sz="2400" b="1" dirty="0" err="1">
                <a:latin typeface="Arial" charset="0"/>
              </a:rPr>
              <a:t>Verkostnotizen</a:t>
            </a:r>
            <a:r>
              <a:rPr lang="de-AT" altLang="de-DE" sz="2400" b="1" dirty="0">
                <a:latin typeface="Arial" charset="0"/>
              </a:rPr>
              <a:t>: </a:t>
            </a:r>
          </a:p>
          <a:p>
            <a:pPr eaLnBrk="1" hangingPunct="1">
              <a:spcBef>
                <a:spcPct val="0"/>
              </a:spcBef>
              <a:buFontTx/>
              <a:buNone/>
            </a:pPr>
            <a:r>
              <a:rPr lang="de-AT" altLang="de-DE" sz="2400" dirty="0">
                <a:latin typeface="Arial" charset="0"/>
              </a:rPr>
              <a:t>Geschmeidig, leichte</a:t>
            </a:r>
          </a:p>
          <a:p>
            <a:pPr eaLnBrk="1" hangingPunct="1">
              <a:spcBef>
                <a:spcPct val="0"/>
              </a:spcBef>
              <a:buFontTx/>
              <a:buNone/>
            </a:pPr>
            <a:r>
              <a:rPr lang="de-AT" altLang="de-DE" sz="2400" dirty="0">
                <a:latin typeface="Arial" charset="0"/>
              </a:rPr>
              <a:t>Exotik, angenehmer </a:t>
            </a:r>
          </a:p>
          <a:p>
            <a:pPr eaLnBrk="1" hangingPunct="1">
              <a:spcBef>
                <a:spcPct val="0"/>
              </a:spcBef>
              <a:buFontTx/>
              <a:buNone/>
            </a:pPr>
            <a:r>
              <a:rPr lang="de-AT" altLang="de-DE" sz="2400" dirty="0" err="1">
                <a:latin typeface="Arial" charset="0"/>
              </a:rPr>
              <a:t>Harzton</a:t>
            </a:r>
            <a:br>
              <a:rPr lang="de-AT" altLang="de-DE" sz="2400" dirty="0">
                <a:latin typeface="Arial" charset="0"/>
              </a:rPr>
            </a:br>
            <a:endParaRPr lang="de-AT" altLang="de-DE" sz="2400" dirty="0">
              <a:solidFill>
                <a:prstClr val="black"/>
              </a:solidFill>
              <a:latin typeface="Arial" charset="0"/>
            </a:endParaRPr>
          </a:p>
        </p:txBody>
      </p:sp>
      <p:pic>
        <p:nvPicPr>
          <p:cNvPr id="4" name="Grafik 3">
            <a:extLst>
              <a:ext uri="{FF2B5EF4-FFF2-40B4-BE49-F238E27FC236}">
                <a16:creationId xmlns:a16="http://schemas.microsoft.com/office/drawing/2014/main" id="{BA899825-289A-9522-FA86-6A515EBA0833}"/>
              </a:ext>
            </a:extLst>
          </p:cNvPr>
          <p:cNvPicPr>
            <a:picLocks noChangeAspect="1"/>
          </p:cNvPicPr>
          <p:nvPr/>
        </p:nvPicPr>
        <p:blipFill>
          <a:blip r:embed="rId2"/>
          <a:stretch>
            <a:fillRect/>
          </a:stretch>
        </p:blipFill>
        <p:spPr>
          <a:xfrm>
            <a:off x="9580121" y="1875468"/>
            <a:ext cx="1301817" cy="4578585"/>
          </a:xfrm>
          <a:prstGeom prst="rect">
            <a:avLst/>
          </a:prstGeom>
        </p:spPr>
      </p:pic>
      <p:pic>
        <p:nvPicPr>
          <p:cNvPr id="6" name="Grafik 5">
            <a:extLst>
              <a:ext uri="{FF2B5EF4-FFF2-40B4-BE49-F238E27FC236}">
                <a16:creationId xmlns:a16="http://schemas.microsoft.com/office/drawing/2014/main" id="{587CA5E0-E9DD-7EAE-5075-325659C5650B}"/>
              </a:ext>
            </a:extLst>
          </p:cNvPr>
          <p:cNvPicPr>
            <a:picLocks noChangeAspect="1"/>
          </p:cNvPicPr>
          <p:nvPr/>
        </p:nvPicPr>
        <p:blipFill>
          <a:blip r:embed="rId3"/>
          <a:stretch>
            <a:fillRect/>
          </a:stretch>
        </p:blipFill>
        <p:spPr>
          <a:xfrm>
            <a:off x="3957005" y="4155065"/>
            <a:ext cx="3659498" cy="2513517"/>
          </a:xfrm>
          <a:prstGeom prst="rect">
            <a:avLst/>
          </a:prstGeom>
        </p:spPr>
      </p:pic>
    </p:spTree>
    <p:extLst>
      <p:ext uri="{BB962C8B-B14F-4D97-AF65-F5344CB8AC3E}">
        <p14:creationId xmlns:p14="http://schemas.microsoft.com/office/powerpoint/2010/main" val="420997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B1F2E-222C-1ABF-EB68-0C690B4D6E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086545-357F-714E-CAED-EFE68AD78428}"/>
              </a:ext>
            </a:extLst>
          </p:cNvPr>
          <p:cNvSpPr>
            <a:spLocks noGrp="1"/>
          </p:cNvSpPr>
          <p:nvPr>
            <p:ph type="title"/>
          </p:nvPr>
        </p:nvSpPr>
        <p:spPr>
          <a:xfrm>
            <a:off x="6576348" y="377853"/>
            <a:ext cx="5785585" cy="1325563"/>
          </a:xfrm>
        </p:spPr>
        <p:txBody>
          <a:bodyPr/>
          <a:lstStyle/>
          <a:p>
            <a:r>
              <a:rPr lang="de-AT" dirty="0" err="1"/>
              <a:t>Stanušina</a:t>
            </a:r>
            <a:r>
              <a:rPr lang="de-AT" dirty="0"/>
              <a:t> </a:t>
            </a:r>
            <a:r>
              <a:rPr lang="de-AT" dirty="0" err="1"/>
              <a:t>Crna</a:t>
            </a:r>
            <a:endParaRPr lang="de-DE" dirty="0"/>
          </a:p>
        </p:txBody>
      </p:sp>
      <p:sp>
        <p:nvSpPr>
          <p:cNvPr id="5" name="Textfeld 4">
            <a:extLst>
              <a:ext uri="{FF2B5EF4-FFF2-40B4-BE49-F238E27FC236}">
                <a16:creationId xmlns:a16="http://schemas.microsoft.com/office/drawing/2014/main" id="{846C0A37-AA96-609B-A079-2098D85F0235}"/>
              </a:ext>
            </a:extLst>
          </p:cNvPr>
          <p:cNvSpPr txBox="1"/>
          <p:nvPr/>
        </p:nvSpPr>
        <p:spPr>
          <a:xfrm>
            <a:off x="608202" y="4815173"/>
            <a:ext cx="10683380" cy="1569660"/>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Die rote Rebsorte stammt aus Nordmazedonien aus dem Bereich </a:t>
            </a:r>
            <a:r>
              <a:rPr lang="de-DE" sz="2400" b="1" dirty="0" err="1">
                <a:latin typeface="Arial" panose="020B0604020202020204" pitchFamily="34" charset="0"/>
                <a:cs typeface="Arial" panose="020B0604020202020204" pitchFamily="34" charset="0"/>
              </a:rPr>
              <a:t>Tikveš</a:t>
            </a:r>
            <a:r>
              <a:rPr lang="de-DE" sz="2400" b="1" dirty="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im Zentrum, wovon sich auch das Synonym </a:t>
            </a:r>
            <a:r>
              <a:rPr lang="de-DE" sz="2400" dirty="0" err="1">
                <a:latin typeface="Arial" panose="020B0604020202020204" pitchFamily="34" charset="0"/>
                <a:cs typeface="Arial" panose="020B0604020202020204" pitchFamily="34" charset="0"/>
              </a:rPr>
              <a:t>Tikvesko</a:t>
            </a:r>
            <a:r>
              <a:rPr lang="de-DE" sz="2400" dirty="0">
                <a:latin typeface="Arial" panose="020B0604020202020204" pitchFamily="34" charset="0"/>
                <a:cs typeface="Arial" panose="020B0604020202020204" pitchFamily="34" charset="0"/>
              </a:rPr>
              <a:t> ableitet.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Die Abstammung (Elternschaft) ist unbekannt.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Im Jahre 2016 wurden 400 Hektar Rebfläche ausgewiesen.</a:t>
            </a:r>
            <a:endParaRPr lang="de-AT" sz="240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E5782A44-1B14-3082-25CB-3FD697D91001}"/>
              </a:ext>
            </a:extLst>
          </p:cNvPr>
          <p:cNvPicPr>
            <a:picLocks noChangeAspect="1"/>
          </p:cNvPicPr>
          <p:nvPr/>
        </p:nvPicPr>
        <p:blipFill>
          <a:blip r:embed="rId2"/>
          <a:stretch>
            <a:fillRect/>
          </a:stretch>
        </p:blipFill>
        <p:spPr>
          <a:xfrm>
            <a:off x="2228324" y="1703416"/>
            <a:ext cx="6896454" cy="2781443"/>
          </a:xfrm>
          <a:prstGeom prst="rect">
            <a:avLst/>
          </a:prstGeom>
        </p:spPr>
      </p:pic>
    </p:spTree>
    <p:extLst>
      <p:ext uri="{BB962C8B-B14F-4D97-AF65-F5344CB8AC3E}">
        <p14:creationId xmlns:p14="http://schemas.microsoft.com/office/powerpoint/2010/main" val="82231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38B194D-38D0-B09C-1C62-95BD777D24DC}"/>
              </a:ext>
            </a:extLst>
          </p:cNvPr>
          <p:cNvPicPr>
            <a:picLocks noChangeAspect="1"/>
          </p:cNvPicPr>
          <p:nvPr/>
        </p:nvPicPr>
        <p:blipFill>
          <a:blip r:embed="rId2"/>
          <a:stretch>
            <a:fillRect/>
          </a:stretch>
        </p:blipFill>
        <p:spPr>
          <a:xfrm>
            <a:off x="8857560" y="235543"/>
            <a:ext cx="3067208" cy="1225613"/>
          </a:xfrm>
          <a:prstGeom prst="rect">
            <a:avLst/>
          </a:prstGeom>
        </p:spPr>
      </p:pic>
      <p:sp>
        <p:nvSpPr>
          <p:cNvPr id="5" name="Textfeld 4">
            <a:extLst>
              <a:ext uri="{FF2B5EF4-FFF2-40B4-BE49-F238E27FC236}">
                <a16:creationId xmlns:a16="http://schemas.microsoft.com/office/drawing/2014/main" id="{137F21DD-8A10-6843-87D0-568FA998F708}"/>
              </a:ext>
            </a:extLst>
          </p:cNvPr>
          <p:cNvSpPr txBox="1"/>
          <p:nvPr/>
        </p:nvSpPr>
        <p:spPr>
          <a:xfrm>
            <a:off x="376595" y="2432536"/>
            <a:ext cx="6094602" cy="3693319"/>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Unser Weingut, das sich in Skopje, der Hauptstadt Mazedoniens, befindet, hat eine kleine Kapazität von 100.000 Litern pro Jahr.</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Unsere Mission ist es, die Verbindung zwischen Natur und Mensch durch den Nektar der Götter fortzusetzen.</a:t>
            </a:r>
          </a:p>
          <a:p>
            <a:endParaRPr lang="de-DE" sz="2400" dirty="0">
              <a:latin typeface="Arial" panose="020B0604020202020204" pitchFamily="34" charset="0"/>
              <a:cs typeface="Arial" panose="020B0604020202020204" pitchFamily="34" charset="0"/>
            </a:endParaRPr>
          </a:p>
          <a:p>
            <a:endParaRPr lang="de-AT" dirty="0"/>
          </a:p>
        </p:txBody>
      </p:sp>
      <p:pic>
        <p:nvPicPr>
          <p:cNvPr id="14" name="Grafik 13">
            <a:extLst>
              <a:ext uri="{FF2B5EF4-FFF2-40B4-BE49-F238E27FC236}">
                <a16:creationId xmlns:a16="http://schemas.microsoft.com/office/drawing/2014/main" id="{7FBAA024-0D29-8A39-CEEC-97F433AC1D85}"/>
              </a:ext>
            </a:extLst>
          </p:cNvPr>
          <p:cNvPicPr>
            <a:picLocks noChangeAspect="1"/>
          </p:cNvPicPr>
          <p:nvPr/>
        </p:nvPicPr>
        <p:blipFill>
          <a:blip r:embed="rId3"/>
          <a:stretch>
            <a:fillRect/>
          </a:stretch>
        </p:blipFill>
        <p:spPr>
          <a:xfrm>
            <a:off x="7148673" y="1491509"/>
            <a:ext cx="4363337" cy="2269135"/>
          </a:xfrm>
          <a:prstGeom prst="rect">
            <a:avLst/>
          </a:prstGeom>
        </p:spPr>
      </p:pic>
      <p:pic>
        <p:nvPicPr>
          <p:cNvPr id="17" name="Grafik 16">
            <a:extLst>
              <a:ext uri="{FF2B5EF4-FFF2-40B4-BE49-F238E27FC236}">
                <a16:creationId xmlns:a16="http://schemas.microsoft.com/office/drawing/2014/main" id="{5A8C86A5-898E-CBC0-4D5D-9F49DE1687AA}"/>
              </a:ext>
            </a:extLst>
          </p:cNvPr>
          <p:cNvPicPr>
            <a:picLocks noChangeAspect="1"/>
          </p:cNvPicPr>
          <p:nvPr/>
        </p:nvPicPr>
        <p:blipFill>
          <a:blip r:embed="rId4"/>
          <a:stretch>
            <a:fillRect/>
          </a:stretch>
        </p:blipFill>
        <p:spPr>
          <a:xfrm>
            <a:off x="6907424" y="3853688"/>
            <a:ext cx="4762745" cy="2787793"/>
          </a:xfrm>
          <a:prstGeom prst="rect">
            <a:avLst/>
          </a:prstGeom>
        </p:spPr>
      </p:pic>
    </p:spTree>
    <p:extLst>
      <p:ext uri="{BB962C8B-B14F-4D97-AF65-F5344CB8AC3E}">
        <p14:creationId xmlns:p14="http://schemas.microsoft.com/office/powerpoint/2010/main" val="392920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7015981" y="289647"/>
            <a:ext cx="609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AT" altLang="de-DE" sz="2800" dirty="0">
                <a:latin typeface="Arial" charset="0"/>
              </a:rPr>
              <a:t>Kartal </a:t>
            </a:r>
            <a:r>
              <a:rPr lang="de-AT" altLang="de-DE" sz="2800" dirty="0" err="1">
                <a:latin typeface="Arial" charset="0"/>
              </a:rPr>
              <a:t>Winery</a:t>
            </a:r>
            <a:br>
              <a:rPr kumimoji="0" lang="de-AT" altLang="de-DE" sz="2800" b="0" i="0" u="none" strike="noStrike" kern="1200" cap="none" spc="0" normalizeH="0" baseline="0" noProof="0" dirty="0">
                <a:ln>
                  <a:noFill/>
                </a:ln>
                <a:effectLst/>
                <a:uLnTx/>
                <a:uFillTx/>
                <a:latin typeface="Arial" charset="0"/>
                <a:ea typeface="+mn-ea"/>
                <a:cs typeface="+mn-cs"/>
              </a:rPr>
            </a:br>
            <a:r>
              <a:rPr kumimoji="0" lang="de-AT" altLang="de-DE" sz="2800" b="0" i="0" u="none" strike="noStrike" kern="1200" cap="none" spc="0" normalizeH="0" baseline="0" noProof="0" dirty="0">
                <a:ln>
                  <a:noFill/>
                </a:ln>
                <a:effectLst/>
                <a:uLnTx/>
                <a:uFillTx/>
                <a:latin typeface="Arial" charset="0"/>
                <a:ea typeface="+mn-ea"/>
                <a:cs typeface="+mn-cs"/>
              </a:rPr>
              <a:t> </a:t>
            </a:r>
            <a:r>
              <a:rPr lang="de-AT" altLang="de-DE" sz="2800" b="1" dirty="0">
                <a:latin typeface="Arial" charset="0"/>
              </a:rPr>
              <a:t>2023 </a:t>
            </a:r>
            <a:r>
              <a:rPr lang="de-AT" altLang="de-DE" sz="2800" b="1" dirty="0" err="1">
                <a:latin typeface="Arial" charset="0"/>
              </a:rPr>
              <a:t>Stanušina</a:t>
            </a:r>
            <a:br>
              <a:rPr lang="de-AT" altLang="de-DE" sz="2800" b="1" dirty="0">
                <a:latin typeface="Arial" charset="0"/>
              </a:rPr>
            </a:br>
            <a:r>
              <a:rPr lang="de-AT" altLang="de-DE" sz="2800" b="1" dirty="0">
                <a:latin typeface="Arial" charset="0"/>
              </a:rPr>
              <a:t> Rosé Mila</a:t>
            </a:r>
            <a:r>
              <a:rPr kumimoji="0" lang="de-AT" altLang="de-DE" sz="2800" b="1" i="0" u="none" strike="noStrike" kern="1200" cap="none" spc="0" normalizeH="0" baseline="0" noProof="0" dirty="0">
                <a:ln>
                  <a:noFill/>
                </a:ln>
                <a:effectLst/>
                <a:uLnTx/>
                <a:uFillTx/>
                <a:latin typeface="Arial" charset="0"/>
                <a:ea typeface="+mn-ea"/>
                <a:cs typeface="+mn-cs"/>
              </a:rPr>
              <a:t> </a:t>
            </a:r>
            <a:endParaRPr kumimoji="0" lang="de-AT" altLang="de-DE" sz="2800" b="0" i="0" u="none" strike="noStrike" kern="1200" cap="none" spc="0" normalizeH="0" baseline="0" noProof="0" dirty="0">
              <a:ln>
                <a:noFill/>
              </a:ln>
              <a:effectLst/>
              <a:uLnTx/>
              <a:uFillTx/>
              <a:latin typeface="Arial" charset="0"/>
              <a:ea typeface="+mn-ea"/>
              <a:cs typeface="+mn-cs"/>
            </a:endParaRPr>
          </a:p>
        </p:txBody>
      </p:sp>
      <p:sp>
        <p:nvSpPr>
          <p:cNvPr id="24579" name="Rechteck 2"/>
          <p:cNvSpPr>
            <a:spLocks noChangeArrowheads="1"/>
          </p:cNvSpPr>
          <p:nvPr/>
        </p:nvSpPr>
        <p:spPr bwMode="auto">
          <a:xfrm>
            <a:off x="454314" y="1844976"/>
            <a:ext cx="89598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400" b="0" i="0" u="sng" strike="noStrike" kern="1200" cap="none" spc="0" normalizeH="0" baseline="0" noProof="0" dirty="0">
                <a:ln>
                  <a:noFill/>
                </a:ln>
                <a:effectLst/>
                <a:uLnTx/>
                <a:uFillTx/>
                <a:latin typeface="Arial" charset="0"/>
                <a:ea typeface="+mn-ea"/>
                <a:cs typeface="+mn-cs"/>
              </a:rPr>
              <a:t>Rebsorte</a:t>
            </a:r>
            <a:r>
              <a:rPr kumimoji="0" lang="de-AT" altLang="de-DE" sz="2400" b="0" i="0" u="none" strike="noStrike" kern="1200" cap="none" spc="0" normalizeH="0" baseline="0" noProof="0" dirty="0">
                <a:ln>
                  <a:noFill/>
                </a:ln>
                <a:effectLst/>
                <a:uLnTx/>
                <a:uFillTx/>
                <a:latin typeface="Arial" charset="0"/>
                <a:ea typeface="+mn-ea"/>
                <a:cs typeface="+mn-cs"/>
              </a:rPr>
              <a:t>:       100% </a:t>
            </a:r>
            <a:r>
              <a:rPr kumimoji="0" lang="de-AT" altLang="de-DE" sz="2400" b="0" i="0" u="none" strike="noStrike" kern="1200" cap="none" spc="0" normalizeH="0" baseline="0" noProof="0" dirty="0" err="1">
                <a:ln>
                  <a:noFill/>
                </a:ln>
                <a:effectLst/>
                <a:uLnTx/>
                <a:uFillTx/>
                <a:latin typeface="Arial" charset="0"/>
                <a:ea typeface="+mn-ea"/>
                <a:cs typeface="+mn-cs"/>
              </a:rPr>
              <a:t>Stanušina</a:t>
            </a:r>
            <a:br>
              <a:rPr kumimoji="0" lang="de-AT" altLang="de-DE" sz="2400" b="0" i="0" u="none" strike="noStrike" kern="1200" cap="none" spc="0" normalizeH="0" baseline="0" noProof="0" dirty="0">
                <a:ln>
                  <a:noFill/>
                </a:ln>
                <a:effectLst/>
                <a:uLnTx/>
                <a:uFillTx/>
                <a:latin typeface="Arial" charset="0"/>
                <a:ea typeface="+mn-ea"/>
                <a:cs typeface="+mn-cs"/>
              </a:rPr>
            </a:br>
            <a:r>
              <a:rPr lang="de-AT" altLang="de-DE" sz="2400" u="sng" dirty="0">
                <a:latin typeface="Arial" charset="0"/>
              </a:rPr>
              <a:t>Alkohol</a:t>
            </a:r>
            <a:r>
              <a:rPr kumimoji="0" lang="de-AT" altLang="de-DE" sz="2400" b="0" i="0" u="none" strike="noStrike" kern="1200" cap="none" spc="0" normalizeH="0" baseline="0" noProof="0" dirty="0">
                <a:ln>
                  <a:noFill/>
                </a:ln>
                <a:effectLst/>
                <a:uLnTx/>
                <a:uFillTx/>
                <a:latin typeface="Arial" charset="0"/>
                <a:ea typeface="+mn-ea"/>
                <a:cs typeface="+mn-cs"/>
              </a:rPr>
              <a:t>:          12%   </a:t>
            </a:r>
          </a:p>
          <a:p>
            <a:pPr lvl="0" eaLnBrk="1" hangingPunct="1">
              <a:spcBef>
                <a:spcPct val="0"/>
              </a:spcBef>
              <a:buNone/>
              <a:defRPr/>
            </a:pPr>
            <a:r>
              <a:rPr kumimoji="0" lang="de-AT" altLang="de-DE" sz="2400" b="0" i="0" u="sng" strike="noStrike" kern="1200" cap="none" spc="0" normalizeH="0" baseline="0" noProof="0" dirty="0">
                <a:ln>
                  <a:noFill/>
                </a:ln>
                <a:effectLst/>
                <a:uLnTx/>
                <a:uFillTx/>
                <a:latin typeface="Arial" charset="0"/>
                <a:ea typeface="+mn-ea"/>
                <a:cs typeface="+mn-cs"/>
              </a:rPr>
              <a:t>Anbauregion</a:t>
            </a:r>
            <a:r>
              <a:rPr kumimoji="0" lang="de-AT" altLang="de-DE" sz="2400" b="0" i="0" u="none" strike="noStrike" kern="1200" cap="none" spc="0" normalizeH="0" baseline="0" noProof="0" dirty="0">
                <a:ln>
                  <a:noFill/>
                </a:ln>
                <a:effectLst/>
                <a:uLnTx/>
                <a:uFillTx/>
                <a:latin typeface="Arial" charset="0"/>
                <a:ea typeface="+mn-ea"/>
                <a:cs typeface="+mn-cs"/>
              </a:rPr>
              <a:t>:  N-Mazedonien, </a:t>
            </a:r>
            <a:r>
              <a:rPr kumimoji="0" lang="de-AT" altLang="de-DE" sz="2400" b="0" i="0" u="none" strike="noStrike" kern="1200" cap="none" spc="0" normalizeH="0" baseline="0" noProof="0" dirty="0" err="1">
                <a:ln>
                  <a:noFill/>
                </a:ln>
                <a:effectLst/>
                <a:uLnTx/>
                <a:uFillTx/>
                <a:latin typeface="Arial" charset="0"/>
                <a:ea typeface="+mn-ea"/>
                <a:cs typeface="+mn-cs"/>
              </a:rPr>
              <a:t>Vardatal</a:t>
            </a:r>
            <a:r>
              <a:rPr kumimoji="0" lang="de-AT" altLang="de-DE" sz="2400" b="0" i="0" u="none" strike="noStrike" kern="1200" cap="none" spc="0" normalizeH="0" baseline="0" noProof="0" dirty="0">
                <a:ln>
                  <a:noFill/>
                </a:ln>
                <a:effectLst/>
                <a:uLnTx/>
                <a:uFillTx/>
                <a:latin typeface="Arial" charset="0"/>
                <a:ea typeface="+mn-ea"/>
                <a:cs typeface="+mn-cs"/>
              </a:rPr>
              <a:t>, Tikves</a:t>
            </a:r>
            <a:br>
              <a:rPr kumimoji="0" lang="de-AT" altLang="de-DE" sz="24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Vinifikation</a:t>
            </a:r>
            <a:r>
              <a:rPr kumimoji="0" lang="de-AT" altLang="de-DE" sz="2400" b="0" i="0" u="none" strike="noStrike" kern="1200" cap="none" spc="0" normalizeH="0" baseline="0" noProof="0" dirty="0">
                <a:ln>
                  <a:noFill/>
                </a:ln>
                <a:effectLst/>
                <a:uLnTx/>
                <a:uFillTx/>
                <a:latin typeface="Arial" charset="0"/>
                <a:ea typeface="+mn-ea"/>
                <a:cs typeface="+mn-cs"/>
              </a:rPr>
              <a:t>:     1 Tag Mazeration, Ausbau im Stahltank </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0" i="0" u="none" strike="noStrike" kern="1200" cap="none" spc="0" normalizeH="0" baseline="0" noProof="0" dirty="0">
                <a:ln>
                  <a:noFill/>
                </a:ln>
                <a:effectLst/>
                <a:uLnTx/>
                <a:uFillTx/>
                <a:latin typeface="Arial" charset="0"/>
                <a:ea typeface="+mn-ea"/>
                <a:cs typeface="+mn-cs"/>
              </a:rPr>
              <a:t>                       </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1" i="0" u="none" strike="noStrike" kern="1200" cap="none" spc="0" normalizeH="0" baseline="0" noProof="0" dirty="0" err="1">
                <a:ln>
                  <a:noFill/>
                </a:ln>
                <a:effectLst/>
                <a:uLnTx/>
                <a:uFillTx/>
                <a:latin typeface="Arial" charset="0"/>
                <a:ea typeface="+mn-ea"/>
                <a:cs typeface="+mn-cs"/>
              </a:rPr>
              <a:t>Verkostnotizen</a:t>
            </a:r>
            <a:r>
              <a:rPr kumimoji="0" lang="de-AT" altLang="de-DE" sz="2400" b="1" i="0" u="none" strike="noStrike" kern="1200" cap="none" spc="0" normalizeH="0" baseline="0" noProof="0" dirty="0">
                <a:ln>
                  <a:noFill/>
                </a:ln>
                <a:effectLst/>
                <a:uLnTx/>
                <a:uFillTx/>
                <a:latin typeface="Arial" charset="0"/>
                <a:ea typeface="+mn-ea"/>
                <a:cs typeface="+mn-cs"/>
              </a:rPr>
              <a:t>: </a:t>
            </a:r>
            <a:br>
              <a:rPr kumimoji="0" lang="de-AT" altLang="de-DE" sz="24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Farbe</a:t>
            </a:r>
            <a:r>
              <a:rPr kumimoji="0" lang="de-AT" altLang="de-DE" sz="2400" b="0" i="0" u="none" strike="noStrike" kern="1200" cap="none" spc="0" normalizeH="0" baseline="0" noProof="0" dirty="0">
                <a:ln>
                  <a:noFill/>
                </a:ln>
                <a:effectLst/>
                <a:uLnTx/>
                <a:uFillTx/>
                <a:latin typeface="Arial" charset="0"/>
                <a:ea typeface="+mn-ea"/>
                <a:cs typeface="+mn-cs"/>
              </a:rPr>
              <a:t>: Lachsrosa</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Geruch</a:t>
            </a:r>
            <a:r>
              <a:rPr kumimoji="0" lang="de-AT" altLang="de-DE" sz="2400" b="0" i="0" u="none" strike="noStrike" kern="1200" cap="none" spc="0" normalizeH="0" baseline="0" noProof="0" dirty="0">
                <a:ln>
                  <a:noFill/>
                </a:ln>
                <a:effectLst/>
                <a:uLnTx/>
                <a:uFillTx/>
                <a:latin typeface="Arial" charset="0"/>
                <a:ea typeface="+mn-ea"/>
                <a:cs typeface="+mn-cs"/>
              </a:rPr>
              <a:t>: </a:t>
            </a:r>
            <a:r>
              <a:rPr lang="de-DE" altLang="de-DE" sz="2400" dirty="0">
                <a:latin typeface="Arial" charset="0"/>
              </a:rPr>
              <a:t>Leichte und frische Aromen von Kirschbonbons und Rosenblüten und einem Hauch von Minze. </a:t>
            </a:r>
            <a:br>
              <a:rPr lang="de-DE" altLang="de-DE" sz="2400" dirty="0">
                <a:latin typeface="Arial" charset="0"/>
              </a:rPr>
            </a:br>
            <a:r>
              <a:rPr lang="de-DE" altLang="de-DE" sz="2400" u="sng" dirty="0">
                <a:latin typeface="Arial" charset="0"/>
              </a:rPr>
              <a:t>Geschmack</a:t>
            </a:r>
            <a:r>
              <a:rPr lang="de-DE" altLang="de-DE" sz="2400" dirty="0">
                <a:latin typeface="Arial" charset="0"/>
              </a:rPr>
              <a:t>: Am Gaumen reichlich Sauerkirschen, Hagebutte und rote Johannisbeeren, mit angenehm erfrischender Säure und einem leicht bitteren Rückgrat.</a:t>
            </a:r>
            <a:endParaRPr kumimoji="0" lang="de-AT" altLang="de-DE" sz="2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4" name="Grafik 3">
            <a:extLst>
              <a:ext uri="{FF2B5EF4-FFF2-40B4-BE49-F238E27FC236}">
                <a16:creationId xmlns:a16="http://schemas.microsoft.com/office/drawing/2014/main" id="{CEBD6B2A-5661-4159-50BC-B9EB0D8D39E6}"/>
              </a:ext>
            </a:extLst>
          </p:cNvPr>
          <p:cNvPicPr>
            <a:picLocks noChangeAspect="1"/>
          </p:cNvPicPr>
          <p:nvPr/>
        </p:nvPicPr>
        <p:blipFill>
          <a:blip r:embed="rId2"/>
          <a:stretch>
            <a:fillRect/>
          </a:stretch>
        </p:blipFill>
        <p:spPr>
          <a:xfrm>
            <a:off x="9694900" y="2173662"/>
            <a:ext cx="1358970" cy="4121362"/>
          </a:xfrm>
          <a:prstGeom prst="rect">
            <a:avLst/>
          </a:prstGeom>
        </p:spPr>
      </p:pic>
    </p:spTree>
    <p:extLst>
      <p:ext uri="{BB962C8B-B14F-4D97-AF65-F5344CB8AC3E}">
        <p14:creationId xmlns:p14="http://schemas.microsoft.com/office/powerpoint/2010/main" val="331776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D8DF-2EA5-B945-F67D-ECCC8388FA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818779-4ABC-73F3-8BFF-FA126C7A5A76}"/>
              </a:ext>
            </a:extLst>
          </p:cNvPr>
          <p:cNvSpPr>
            <a:spLocks noGrp="1"/>
          </p:cNvSpPr>
          <p:nvPr>
            <p:ph type="title"/>
          </p:nvPr>
        </p:nvSpPr>
        <p:spPr>
          <a:xfrm>
            <a:off x="6576348" y="377853"/>
            <a:ext cx="5785585" cy="1325563"/>
          </a:xfrm>
        </p:spPr>
        <p:txBody>
          <a:bodyPr/>
          <a:lstStyle/>
          <a:p>
            <a:r>
              <a:rPr lang="de-AT" dirty="0" err="1"/>
              <a:t>Vlachiko</a:t>
            </a:r>
            <a:br>
              <a:rPr lang="de-AT" dirty="0"/>
            </a:br>
            <a:r>
              <a:rPr lang="de-AT" dirty="0"/>
              <a:t>„</a:t>
            </a:r>
            <a:r>
              <a:rPr lang="de-AT" dirty="0" err="1"/>
              <a:t>Vlatschiko</a:t>
            </a:r>
            <a:r>
              <a:rPr lang="de-AT" dirty="0"/>
              <a:t>“</a:t>
            </a:r>
            <a:endParaRPr lang="de-DE" dirty="0"/>
          </a:p>
        </p:txBody>
      </p:sp>
      <p:sp>
        <p:nvSpPr>
          <p:cNvPr id="4" name="Textfeld 3">
            <a:extLst>
              <a:ext uri="{FF2B5EF4-FFF2-40B4-BE49-F238E27FC236}">
                <a16:creationId xmlns:a16="http://schemas.microsoft.com/office/drawing/2014/main" id="{0A98C121-C58C-BBDE-E626-09AEDCA3AE63}"/>
              </a:ext>
            </a:extLst>
          </p:cNvPr>
          <p:cNvSpPr txBox="1"/>
          <p:nvPr/>
        </p:nvSpPr>
        <p:spPr>
          <a:xfrm>
            <a:off x="1149069" y="2089196"/>
            <a:ext cx="9977480" cy="3785652"/>
          </a:xfrm>
          <a:prstGeom prst="rect">
            <a:avLst/>
          </a:prstGeom>
          <a:noFill/>
        </p:spPr>
        <p:txBody>
          <a:bodyPr wrap="square">
            <a:spAutoFit/>
          </a:bodyPr>
          <a:lstStyle/>
          <a:p>
            <a:r>
              <a:rPr lang="de-DE" dirty="0"/>
              <a:t> </a:t>
            </a:r>
            <a:r>
              <a:rPr lang="de-DE" sz="2400" dirty="0">
                <a:latin typeface="Arial" panose="020B0604020202020204" pitchFamily="34" charset="0"/>
                <a:cs typeface="Arial" panose="020B0604020202020204" pitchFamily="34" charset="0"/>
              </a:rPr>
              <a:t>Die Abstammung (Elternschaft) ist unbekannt. </a:t>
            </a:r>
            <a:br>
              <a:rPr lang="de-DE" sz="2400" dirty="0">
                <a:latin typeface="Arial" panose="020B0604020202020204" pitchFamily="34" charset="0"/>
                <a:cs typeface="Arial" panose="020B0604020202020204" pitchFamily="34" charset="0"/>
              </a:rPr>
            </a:b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Die spät reifende, ertragreiche Rebe erbringt dunkelfarbige Rotweine mit sanften Tanninen und Aromen nach Cassis und Pfeffer.</a:t>
            </a:r>
            <a:br>
              <a:rPr lang="de-DE" sz="2400" dirty="0">
                <a:latin typeface="Arial" panose="020B0604020202020204" pitchFamily="34" charset="0"/>
                <a:cs typeface="Arial" panose="020B0604020202020204" pitchFamily="34" charset="0"/>
              </a:rPr>
            </a:b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Sie wird in den Regionen Epirus und Thessalien angebaut, wo sie zumeist mit anderen Sorten wie </a:t>
            </a:r>
            <a:r>
              <a:rPr lang="de-DE" sz="2400" dirty="0" err="1">
                <a:latin typeface="Arial" panose="020B0604020202020204" pitchFamily="34" charset="0"/>
                <a:cs typeface="Arial" panose="020B0604020202020204" pitchFamily="34" charset="0"/>
              </a:rPr>
              <a:t>Bekari</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Debina</a:t>
            </a:r>
            <a:r>
              <a:rPr lang="de-DE" sz="2400" dirty="0">
                <a:latin typeface="Arial" panose="020B0604020202020204" pitchFamily="34" charset="0"/>
                <a:cs typeface="Arial" panose="020B0604020202020204" pitchFamily="34" charset="0"/>
              </a:rPr>
              <a:t> und Agiorgitiko verschnitten wird. </a:t>
            </a:r>
            <a:br>
              <a:rPr lang="de-DE" sz="2400" dirty="0">
                <a:latin typeface="Arial" panose="020B0604020202020204" pitchFamily="34" charset="0"/>
                <a:cs typeface="Arial" panose="020B0604020202020204" pitchFamily="34" charset="0"/>
              </a:rPr>
            </a:b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Im Jahre 2016 wurden jedoch keine Bestände ausgewiesen</a:t>
            </a: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20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491E2CA-737A-415D-98AC-DB861E9EE8BF}"/>
              </a:ext>
            </a:extLst>
          </p:cNvPr>
          <p:cNvSpPr/>
          <p:nvPr/>
        </p:nvSpPr>
        <p:spPr>
          <a:xfrm>
            <a:off x="284018" y="2738317"/>
            <a:ext cx="67194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hteck 5">
            <a:extLst>
              <a:ext uri="{FF2B5EF4-FFF2-40B4-BE49-F238E27FC236}">
                <a16:creationId xmlns:a16="http://schemas.microsoft.com/office/drawing/2014/main" id="{E321ED8D-E19D-4846-93DE-061B8605B25F}"/>
              </a:ext>
            </a:extLst>
          </p:cNvPr>
          <p:cNvSpPr/>
          <p:nvPr/>
        </p:nvSpPr>
        <p:spPr>
          <a:xfrm>
            <a:off x="436418" y="2890717"/>
            <a:ext cx="67194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feld 8">
            <a:extLst>
              <a:ext uri="{FF2B5EF4-FFF2-40B4-BE49-F238E27FC236}">
                <a16:creationId xmlns:a16="http://schemas.microsoft.com/office/drawing/2014/main" id="{01E82341-6EF5-48DD-ACAD-CA983BBC2D4D}"/>
              </a:ext>
            </a:extLst>
          </p:cNvPr>
          <p:cNvSpPr txBox="1"/>
          <p:nvPr/>
        </p:nvSpPr>
        <p:spPr>
          <a:xfrm>
            <a:off x="109174" y="1379517"/>
            <a:ext cx="8623765" cy="1569660"/>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Seit 1959 bewirtschaftet </a:t>
            </a:r>
            <a:r>
              <a:rPr lang="de-DE" sz="2400" dirty="0" err="1">
                <a:latin typeface="Arial" panose="020B0604020202020204" pitchFamily="34" charset="0"/>
                <a:cs typeface="Arial" panose="020B0604020202020204" pitchFamily="34" charset="0"/>
              </a:rPr>
              <a:t>Katogi</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Averoff</a:t>
            </a:r>
            <a:r>
              <a:rPr lang="de-DE" sz="2400" dirty="0">
                <a:latin typeface="Arial" panose="020B0604020202020204" pitchFamily="34" charset="0"/>
                <a:cs typeface="Arial" panose="020B0604020202020204" pitchFamily="34" charset="0"/>
              </a:rPr>
              <a:t> in </a:t>
            </a:r>
            <a:r>
              <a:rPr lang="de-DE" sz="2400" dirty="0" err="1">
                <a:latin typeface="Arial" panose="020B0604020202020204" pitchFamily="34" charset="0"/>
                <a:cs typeface="Arial" panose="020B0604020202020204" pitchFamily="34" charset="0"/>
              </a:rPr>
              <a:t>Metsovo</a:t>
            </a:r>
            <a:r>
              <a:rPr lang="de-DE" sz="2400" dirty="0">
                <a:latin typeface="Arial" panose="020B0604020202020204" pitchFamily="34" charset="0"/>
                <a:cs typeface="Arial" panose="020B0604020202020204" pitchFamily="34" charset="0"/>
              </a:rPr>
              <a:t> die bergigsten Weinberge Griechenlands (950-1050m) und bietet einzigartige Weinerlebnisse, die Kunst und Gastfreundschaft verbinden.</a:t>
            </a:r>
            <a:endParaRPr lang="de-AT" sz="2400" dirty="0">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540B573F-22AD-6E72-9A84-385905D2BD17}"/>
              </a:ext>
            </a:extLst>
          </p:cNvPr>
          <p:cNvPicPr>
            <a:picLocks noChangeAspect="1"/>
          </p:cNvPicPr>
          <p:nvPr/>
        </p:nvPicPr>
        <p:blipFill>
          <a:blip r:embed="rId2"/>
          <a:stretch>
            <a:fillRect/>
          </a:stretch>
        </p:blipFill>
        <p:spPr>
          <a:xfrm>
            <a:off x="109174" y="3132660"/>
            <a:ext cx="5303294" cy="3089297"/>
          </a:xfrm>
          <a:prstGeom prst="rect">
            <a:avLst/>
          </a:prstGeom>
        </p:spPr>
      </p:pic>
      <p:pic>
        <p:nvPicPr>
          <p:cNvPr id="14" name="Grafik 13">
            <a:extLst>
              <a:ext uri="{FF2B5EF4-FFF2-40B4-BE49-F238E27FC236}">
                <a16:creationId xmlns:a16="http://schemas.microsoft.com/office/drawing/2014/main" id="{0A667C8D-1473-30E7-9CA4-5814C7187169}"/>
              </a:ext>
            </a:extLst>
          </p:cNvPr>
          <p:cNvPicPr>
            <a:picLocks noChangeAspect="1"/>
          </p:cNvPicPr>
          <p:nvPr/>
        </p:nvPicPr>
        <p:blipFill>
          <a:blip r:embed="rId3"/>
          <a:stretch>
            <a:fillRect/>
          </a:stretch>
        </p:blipFill>
        <p:spPr>
          <a:xfrm>
            <a:off x="9008525" y="1505119"/>
            <a:ext cx="2917593" cy="5135263"/>
          </a:xfrm>
          <a:prstGeom prst="rect">
            <a:avLst/>
          </a:prstGeom>
        </p:spPr>
      </p:pic>
      <p:pic>
        <p:nvPicPr>
          <p:cNvPr id="16" name="Grafik 15">
            <a:extLst>
              <a:ext uri="{FF2B5EF4-FFF2-40B4-BE49-F238E27FC236}">
                <a16:creationId xmlns:a16="http://schemas.microsoft.com/office/drawing/2014/main" id="{E562830C-DAF3-F06D-17A1-56AA3FFEF676}"/>
              </a:ext>
            </a:extLst>
          </p:cNvPr>
          <p:cNvPicPr>
            <a:picLocks noChangeAspect="1"/>
          </p:cNvPicPr>
          <p:nvPr/>
        </p:nvPicPr>
        <p:blipFill>
          <a:blip r:embed="rId4"/>
          <a:stretch>
            <a:fillRect/>
          </a:stretch>
        </p:blipFill>
        <p:spPr>
          <a:xfrm>
            <a:off x="9370205" y="471011"/>
            <a:ext cx="2303824" cy="937004"/>
          </a:xfrm>
          <a:prstGeom prst="rect">
            <a:avLst/>
          </a:prstGeom>
        </p:spPr>
      </p:pic>
      <p:pic>
        <p:nvPicPr>
          <p:cNvPr id="4" name="Grafik 3">
            <a:extLst>
              <a:ext uri="{FF2B5EF4-FFF2-40B4-BE49-F238E27FC236}">
                <a16:creationId xmlns:a16="http://schemas.microsoft.com/office/drawing/2014/main" id="{484F1EA4-F25B-7535-84A0-48F848179299}"/>
              </a:ext>
            </a:extLst>
          </p:cNvPr>
          <p:cNvPicPr>
            <a:picLocks noChangeAspect="1"/>
          </p:cNvPicPr>
          <p:nvPr/>
        </p:nvPicPr>
        <p:blipFill>
          <a:blip r:embed="rId5"/>
          <a:stretch>
            <a:fillRect/>
          </a:stretch>
        </p:blipFill>
        <p:spPr>
          <a:xfrm>
            <a:off x="5512297" y="2522891"/>
            <a:ext cx="3396398" cy="1946442"/>
          </a:xfrm>
          <a:prstGeom prst="rect">
            <a:avLst/>
          </a:prstGeom>
        </p:spPr>
      </p:pic>
      <p:pic>
        <p:nvPicPr>
          <p:cNvPr id="7" name="Grafik 6">
            <a:extLst>
              <a:ext uri="{FF2B5EF4-FFF2-40B4-BE49-F238E27FC236}">
                <a16:creationId xmlns:a16="http://schemas.microsoft.com/office/drawing/2014/main" id="{2775FA11-A39A-DAA1-F0E7-F184BB477D00}"/>
              </a:ext>
            </a:extLst>
          </p:cNvPr>
          <p:cNvPicPr>
            <a:picLocks noChangeAspect="1"/>
          </p:cNvPicPr>
          <p:nvPr/>
        </p:nvPicPr>
        <p:blipFill>
          <a:blip r:embed="rId6"/>
          <a:stretch>
            <a:fillRect/>
          </a:stretch>
        </p:blipFill>
        <p:spPr>
          <a:xfrm>
            <a:off x="5470889" y="4542677"/>
            <a:ext cx="3437806" cy="2140060"/>
          </a:xfrm>
          <a:prstGeom prst="rect">
            <a:avLst/>
          </a:prstGeom>
        </p:spPr>
      </p:pic>
    </p:spTree>
    <p:extLst>
      <p:ext uri="{BB962C8B-B14F-4D97-AF65-F5344CB8AC3E}">
        <p14:creationId xmlns:p14="http://schemas.microsoft.com/office/powerpoint/2010/main" val="238511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6791098" y="447513"/>
            <a:ext cx="6096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AT" altLang="de-DE" sz="2800" b="0" i="0" u="none" strike="noStrike" kern="1200" cap="none" spc="0" normalizeH="0" baseline="0" noProof="0" dirty="0" err="1">
                <a:ln>
                  <a:noFill/>
                </a:ln>
                <a:effectLst/>
                <a:uLnTx/>
                <a:uFillTx/>
                <a:latin typeface="Arial" charset="0"/>
                <a:ea typeface="+mn-ea"/>
                <a:cs typeface="+mn-cs"/>
              </a:rPr>
              <a:t>Katogi</a:t>
            </a:r>
            <a:r>
              <a:rPr kumimoji="0" lang="de-AT" altLang="de-DE" sz="2800" b="0" i="0" u="none" strike="noStrike" kern="1200" cap="none" spc="0" normalizeH="0" baseline="0" noProof="0" dirty="0">
                <a:ln>
                  <a:noFill/>
                </a:ln>
                <a:effectLst/>
                <a:uLnTx/>
                <a:uFillTx/>
                <a:latin typeface="Arial" charset="0"/>
                <a:ea typeface="+mn-ea"/>
                <a:cs typeface="+mn-cs"/>
              </a:rPr>
              <a:t> </a:t>
            </a:r>
            <a:r>
              <a:rPr kumimoji="0" lang="de-AT" altLang="de-DE" sz="2800" b="0" i="0" u="none" strike="noStrike" kern="1200" cap="none" spc="0" normalizeH="0" baseline="0" noProof="0" dirty="0" err="1">
                <a:ln>
                  <a:noFill/>
                </a:ln>
                <a:effectLst/>
                <a:uLnTx/>
                <a:uFillTx/>
                <a:latin typeface="Arial" charset="0"/>
                <a:ea typeface="+mn-ea"/>
                <a:cs typeface="+mn-cs"/>
              </a:rPr>
              <a:t>Averoff</a:t>
            </a:r>
            <a:br>
              <a:rPr kumimoji="0" lang="de-AT" altLang="de-DE" sz="2800" b="0" i="0" u="none" strike="noStrike" kern="1200" cap="none" spc="0" normalizeH="0" baseline="0" noProof="0" dirty="0">
                <a:ln>
                  <a:noFill/>
                </a:ln>
                <a:effectLst/>
                <a:uLnTx/>
                <a:uFillTx/>
                <a:latin typeface="Arial" charset="0"/>
                <a:ea typeface="+mn-ea"/>
                <a:cs typeface="+mn-cs"/>
              </a:rPr>
            </a:br>
            <a:r>
              <a:rPr kumimoji="0" lang="de-AT" altLang="de-DE" sz="2800" b="0" i="0" u="none" strike="noStrike" kern="1200" cap="none" spc="0" normalizeH="0" baseline="0" noProof="0" dirty="0">
                <a:ln>
                  <a:noFill/>
                </a:ln>
                <a:effectLst/>
                <a:uLnTx/>
                <a:uFillTx/>
                <a:latin typeface="Arial" charset="0"/>
                <a:ea typeface="+mn-ea"/>
                <a:cs typeface="+mn-cs"/>
              </a:rPr>
              <a:t> </a:t>
            </a:r>
            <a:r>
              <a:rPr kumimoji="0" lang="de-AT" altLang="de-DE" sz="2800" b="1" i="0" u="none" strike="noStrike" kern="1200" cap="none" spc="0" normalizeH="0" baseline="0" noProof="0" dirty="0">
                <a:ln>
                  <a:noFill/>
                </a:ln>
                <a:effectLst/>
                <a:uLnTx/>
                <a:uFillTx/>
                <a:latin typeface="Arial" charset="0"/>
                <a:ea typeface="+mn-ea"/>
                <a:cs typeface="+mn-cs"/>
              </a:rPr>
              <a:t>2022 </a:t>
            </a:r>
            <a:r>
              <a:rPr kumimoji="0" lang="de-AT" altLang="de-DE" sz="2800" b="1" i="0" u="none" strike="noStrike" kern="1200" cap="none" spc="0" normalizeH="0" baseline="0" noProof="0" dirty="0" err="1">
                <a:ln>
                  <a:noFill/>
                </a:ln>
                <a:effectLst/>
                <a:uLnTx/>
                <a:uFillTx/>
                <a:latin typeface="Arial" charset="0"/>
                <a:ea typeface="+mn-ea"/>
                <a:cs typeface="+mn-cs"/>
              </a:rPr>
              <a:t>Vlachiko</a:t>
            </a:r>
            <a:endParaRPr kumimoji="0" lang="de-AT" altLang="de-DE" sz="2800" b="1" i="0" u="none" strike="noStrike" kern="1200" cap="none" spc="0" normalizeH="0" baseline="0" noProof="0" dirty="0">
              <a:ln>
                <a:noFill/>
              </a:ln>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de-AT" altLang="de-DE" sz="2800" b="1" dirty="0" err="1">
                <a:latin typeface="Arial" charset="0"/>
              </a:rPr>
              <a:t>Rossiu</a:t>
            </a:r>
            <a:r>
              <a:rPr lang="de-AT" altLang="de-DE" sz="2800" b="1" dirty="0">
                <a:latin typeface="Arial" charset="0"/>
              </a:rPr>
              <a:t> di Munte</a:t>
            </a:r>
            <a:br>
              <a:rPr lang="de-AT" altLang="de-DE" sz="2800" b="1" dirty="0">
                <a:latin typeface="Arial" charset="0"/>
              </a:rPr>
            </a:br>
            <a:r>
              <a:rPr lang="de-AT" altLang="de-DE" sz="2800" b="1" dirty="0">
                <a:latin typeface="Arial" charset="0"/>
              </a:rPr>
              <a:t>(Der Rote vom Berg)</a:t>
            </a:r>
            <a:endParaRPr kumimoji="0" lang="de-AT" altLang="de-DE" sz="2800" b="0" i="0" u="none" strike="noStrike" kern="1200" cap="none" spc="0" normalizeH="0" baseline="0" noProof="0" dirty="0">
              <a:ln>
                <a:noFill/>
              </a:ln>
              <a:effectLst/>
              <a:uLnTx/>
              <a:uFillTx/>
              <a:latin typeface="Arial" charset="0"/>
            </a:endParaRPr>
          </a:p>
        </p:txBody>
      </p:sp>
      <p:sp>
        <p:nvSpPr>
          <p:cNvPr id="24579" name="Rechteck 2"/>
          <p:cNvSpPr>
            <a:spLocks noChangeArrowheads="1"/>
          </p:cNvSpPr>
          <p:nvPr/>
        </p:nvSpPr>
        <p:spPr bwMode="auto">
          <a:xfrm>
            <a:off x="215232" y="1761110"/>
            <a:ext cx="946284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400" b="0" i="0" u="sng" strike="noStrike" kern="1200" cap="none" spc="0" normalizeH="0" baseline="0" noProof="0" dirty="0">
                <a:ln>
                  <a:noFill/>
                </a:ln>
                <a:effectLst/>
                <a:uLnTx/>
                <a:uFillTx/>
                <a:latin typeface="Arial" charset="0"/>
                <a:ea typeface="+mn-ea"/>
                <a:cs typeface="+mn-cs"/>
              </a:rPr>
              <a:t>Rebsorte</a:t>
            </a:r>
            <a:r>
              <a:rPr kumimoji="0" lang="de-AT" altLang="de-DE" sz="2400" b="0" i="0" u="none" strike="noStrike" kern="1200" cap="none" spc="0" normalizeH="0" baseline="0" noProof="0" dirty="0">
                <a:ln>
                  <a:noFill/>
                </a:ln>
                <a:effectLst/>
                <a:uLnTx/>
                <a:uFillTx/>
                <a:latin typeface="Arial" charset="0"/>
                <a:ea typeface="+mn-ea"/>
                <a:cs typeface="+mn-cs"/>
              </a:rPr>
              <a:t>:       100% </a:t>
            </a:r>
            <a:r>
              <a:rPr lang="de-AT" altLang="de-DE" sz="2400" dirty="0" err="1">
                <a:latin typeface="Arial" charset="0"/>
              </a:rPr>
              <a:t>Vlachiko</a:t>
            </a:r>
            <a:r>
              <a:rPr lang="de-AT" altLang="de-DE" sz="2400" dirty="0">
                <a:latin typeface="Arial" charset="0"/>
              </a:rPr>
              <a:t>, PGI</a:t>
            </a:r>
            <a:endParaRPr kumimoji="0" lang="de-AT" altLang="de-DE" sz="2400" b="0" i="0" u="none" strike="noStrike" kern="1200" cap="none" spc="0" normalizeH="0" baseline="0" noProof="0" dirty="0">
              <a:ln>
                <a:noFill/>
              </a:ln>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400" u="sng" dirty="0">
                <a:latin typeface="Arial" charset="0"/>
              </a:rPr>
              <a:t>Alkohol</a:t>
            </a:r>
            <a:r>
              <a:rPr kumimoji="0" lang="de-AT" altLang="de-DE" sz="2400" b="0" i="0" u="none" strike="noStrike" kern="1200" cap="none" spc="0" normalizeH="0" baseline="0" noProof="0" dirty="0">
                <a:ln>
                  <a:noFill/>
                </a:ln>
                <a:effectLst/>
                <a:uLnTx/>
                <a:uFillTx/>
                <a:latin typeface="Arial" charset="0"/>
                <a:ea typeface="+mn-ea"/>
                <a:cs typeface="+mn-cs"/>
              </a:rPr>
              <a:t>:          12.5%   </a:t>
            </a:r>
          </a:p>
          <a:p>
            <a:pPr lvl="0" eaLnBrk="1" hangingPunct="1">
              <a:spcBef>
                <a:spcPct val="0"/>
              </a:spcBef>
              <a:buNone/>
              <a:defRPr/>
            </a:pPr>
            <a:r>
              <a:rPr kumimoji="0" lang="de-AT" altLang="de-DE" sz="2400" b="0" i="0" u="sng" strike="noStrike" kern="1200" cap="none" spc="0" normalizeH="0" baseline="0" noProof="0" dirty="0">
                <a:ln>
                  <a:noFill/>
                </a:ln>
                <a:effectLst/>
                <a:uLnTx/>
                <a:uFillTx/>
                <a:latin typeface="Arial" charset="0"/>
                <a:ea typeface="+mn-ea"/>
                <a:cs typeface="+mn-cs"/>
              </a:rPr>
              <a:t>Anbauregion</a:t>
            </a:r>
            <a:r>
              <a:rPr kumimoji="0" lang="de-AT" altLang="de-DE" sz="2400" b="0" i="0" u="none" strike="noStrike" kern="1200" cap="none" spc="0" normalizeH="0" baseline="0" noProof="0" dirty="0">
                <a:ln>
                  <a:noFill/>
                </a:ln>
                <a:effectLst/>
                <a:uLnTx/>
                <a:uFillTx/>
                <a:latin typeface="Arial" charset="0"/>
                <a:ea typeface="+mn-ea"/>
                <a:cs typeface="+mn-cs"/>
              </a:rPr>
              <a:t>:  N-Griechenland, Epirus, </a:t>
            </a:r>
            <a:r>
              <a:rPr lang="de-AT" altLang="de-DE" sz="2400" dirty="0">
                <a:latin typeface="Arial" charset="0"/>
              </a:rPr>
              <a:t>I</a:t>
            </a:r>
            <a:r>
              <a:rPr kumimoji="0" lang="de-AT" altLang="de-DE" sz="2400" b="0" i="0" u="none" strike="noStrike" kern="1200" cap="none" spc="0" normalizeH="0" baseline="0" noProof="0" dirty="0" err="1">
                <a:ln>
                  <a:noFill/>
                </a:ln>
                <a:effectLst/>
                <a:uLnTx/>
                <a:uFillTx/>
                <a:latin typeface="Arial" charset="0"/>
                <a:ea typeface="+mn-ea"/>
                <a:cs typeface="+mn-cs"/>
              </a:rPr>
              <a:t>oannina</a:t>
            </a:r>
            <a:br>
              <a:rPr kumimoji="0" lang="de-AT" altLang="de-DE" sz="24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Vinifikation</a:t>
            </a:r>
            <a:r>
              <a:rPr kumimoji="0" lang="de-AT" altLang="de-DE" sz="2400" b="0" i="0" u="none" strike="noStrike" kern="1200" cap="none" spc="0" normalizeH="0" baseline="0" noProof="0" dirty="0">
                <a:ln>
                  <a:noFill/>
                </a:ln>
                <a:effectLst/>
                <a:uLnTx/>
                <a:uFillTx/>
                <a:latin typeface="Arial" charset="0"/>
                <a:ea typeface="+mn-ea"/>
                <a:cs typeface="+mn-cs"/>
              </a:rPr>
              <a:t>: 24 Tage Maischestandzeit, Gärung zw. 28 u. 30°C, danach Ausbau 2Mo in 300L Eiche (3 </a:t>
            </a:r>
            <a:r>
              <a:rPr kumimoji="0" lang="de-AT" altLang="de-DE" sz="2400" b="0" i="0" u="none" strike="noStrike" kern="1200" cap="none" spc="0" normalizeH="0" baseline="0" noProof="0" dirty="0" err="1">
                <a:ln>
                  <a:noFill/>
                </a:ln>
                <a:effectLst/>
                <a:uLnTx/>
                <a:uFillTx/>
                <a:latin typeface="Arial" charset="0"/>
                <a:ea typeface="+mn-ea"/>
                <a:cs typeface="+mn-cs"/>
              </a:rPr>
              <a:t>Battonagen</a:t>
            </a:r>
            <a:r>
              <a:rPr kumimoji="0" lang="de-AT" altLang="de-DE" sz="2400" b="0" i="0" u="none" strike="noStrike" kern="1200" cap="none" spc="0" normalizeH="0" baseline="0" noProof="0" dirty="0">
                <a:ln>
                  <a:noFill/>
                </a:ln>
                <a:effectLst/>
                <a:uLnTx/>
                <a:uFillTx/>
                <a:latin typeface="Arial" charset="0"/>
                <a:ea typeface="+mn-ea"/>
                <a:cs typeface="+mn-cs"/>
              </a:rPr>
              <a:t>/Woche) u. weitere 21Mo Fassreifung</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1" i="0" u="none" strike="noStrike" kern="1200" cap="none" spc="0" normalizeH="0" baseline="0" noProof="0" dirty="0" err="1">
                <a:ln>
                  <a:noFill/>
                </a:ln>
                <a:effectLst/>
                <a:uLnTx/>
                <a:uFillTx/>
                <a:latin typeface="Arial" charset="0"/>
                <a:ea typeface="+mn-ea"/>
                <a:cs typeface="+mn-cs"/>
              </a:rPr>
              <a:t>Verkostnotizen</a:t>
            </a:r>
            <a:r>
              <a:rPr kumimoji="0" lang="de-AT" altLang="de-DE" sz="2400" b="1" i="0" u="none" strike="noStrike" kern="1200" cap="none" spc="0" normalizeH="0" baseline="0" noProof="0" dirty="0">
                <a:ln>
                  <a:noFill/>
                </a:ln>
                <a:effectLst/>
                <a:uLnTx/>
                <a:uFillTx/>
                <a:latin typeface="Arial" charset="0"/>
                <a:ea typeface="+mn-ea"/>
                <a:cs typeface="+mn-cs"/>
              </a:rPr>
              <a:t>: </a:t>
            </a:r>
            <a:endParaRPr kumimoji="0" lang="de-DE" altLang="de-DE" sz="2400" b="0" i="0" u="none" strike="noStrike" kern="1200" cap="none" spc="0" normalizeH="0" baseline="0" noProof="0" dirty="0">
              <a:ln>
                <a:noFill/>
              </a:ln>
              <a:effectLst/>
              <a:uLnTx/>
              <a:uFillTx/>
              <a:latin typeface="Arial" charset="0"/>
              <a:ea typeface="+mn-ea"/>
              <a:cs typeface="+mn-cs"/>
            </a:endParaRPr>
          </a:p>
          <a:p>
            <a:pPr lvl="0" eaLnBrk="1" hangingPunct="1">
              <a:spcBef>
                <a:spcPct val="0"/>
              </a:spcBef>
              <a:buNone/>
              <a:defRPr/>
            </a:pPr>
            <a:r>
              <a:rPr kumimoji="0" lang="de-DE" altLang="de-DE" sz="2400" b="0" i="0" u="sng" strike="noStrike" kern="1200" cap="none" spc="0" normalizeH="0" baseline="0" noProof="0" dirty="0">
                <a:ln>
                  <a:noFill/>
                </a:ln>
                <a:effectLst/>
                <a:uLnTx/>
                <a:uFillTx/>
                <a:latin typeface="Arial" charset="0"/>
                <a:ea typeface="+mn-ea"/>
                <a:cs typeface="+mn-cs"/>
              </a:rPr>
              <a:t>Farbe</a:t>
            </a:r>
            <a:r>
              <a:rPr kumimoji="0" lang="de-DE" altLang="de-DE" sz="2400" b="0" i="0" u="none" strike="noStrike" kern="1200" cap="none" spc="0" normalizeH="0" baseline="0" noProof="0" dirty="0">
                <a:ln>
                  <a:noFill/>
                </a:ln>
                <a:effectLst/>
                <a:uLnTx/>
                <a:uFillTx/>
                <a:latin typeface="Arial" charset="0"/>
                <a:ea typeface="+mn-ea"/>
                <a:cs typeface="+mn-cs"/>
              </a:rPr>
              <a:t>: Tiefe Farbe mit violetten Reflexen. </a:t>
            </a:r>
            <a:br>
              <a:rPr kumimoji="0" lang="de-DE" altLang="de-DE" sz="2400" b="0" i="0" u="none" strike="noStrike" kern="1200" cap="none" spc="0" normalizeH="0" baseline="0" noProof="0" dirty="0">
                <a:ln>
                  <a:noFill/>
                </a:ln>
                <a:effectLst/>
                <a:uLnTx/>
                <a:uFillTx/>
                <a:latin typeface="Arial" charset="0"/>
                <a:ea typeface="+mn-ea"/>
                <a:cs typeface="+mn-cs"/>
              </a:rPr>
            </a:br>
            <a:r>
              <a:rPr kumimoji="0" lang="de-DE" altLang="de-DE" sz="2400" b="0" i="0" u="sng" strike="noStrike" kern="1200" cap="none" spc="0" normalizeH="0" baseline="0" noProof="0" dirty="0">
                <a:ln>
                  <a:noFill/>
                </a:ln>
                <a:effectLst/>
                <a:uLnTx/>
                <a:uFillTx/>
                <a:latin typeface="Arial" charset="0"/>
                <a:ea typeface="+mn-ea"/>
                <a:cs typeface="+mn-cs"/>
              </a:rPr>
              <a:t>Geruch</a:t>
            </a:r>
            <a:r>
              <a:rPr kumimoji="0" lang="de-DE" altLang="de-DE" sz="2400" b="0" i="0" u="none" strike="noStrike" kern="1200" cap="none" spc="0" normalizeH="0" baseline="0" noProof="0" dirty="0">
                <a:ln>
                  <a:noFill/>
                </a:ln>
                <a:effectLst/>
                <a:uLnTx/>
                <a:uFillTx/>
                <a:latin typeface="Arial" charset="0"/>
                <a:ea typeface="+mn-ea"/>
                <a:cs typeface="+mn-cs"/>
              </a:rPr>
              <a:t>: In der Nase dominieren </a:t>
            </a:r>
            <a:r>
              <a:rPr lang="de-DE" altLang="de-DE" sz="2400" dirty="0">
                <a:latin typeface="Arial" charset="0"/>
              </a:rPr>
              <a:t>Cassis und Pfeffer</a:t>
            </a:r>
            <a:r>
              <a:rPr kumimoji="0" lang="de-DE" altLang="de-DE" sz="2400" b="0" i="0" u="none" strike="noStrike" kern="1200" cap="none" spc="0" normalizeH="0" baseline="0" noProof="0" dirty="0">
                <a:ln>
                  <a:noFill/>
                </a:ln>
                <a:effectLst/>
                <a:uLnTx/>
                <a:uFillTx/>
                <a:latin typeface="Arial" charset="0"/>
                <a:ea typeface="+mn-ea"/>
                <a:cs typeface="+mn-cs"/>
              </a:rPr>
              <a:t>, ideal kombiniert mit Noten von Leder, süßen Gewürzen und Kaffee. </a:t>
            </a:r>
            <a:br>
              <a:rPr kumimoji="0" lang="de-DE" altLang="de-DE" sz="2400" b="0" i="0" u="none" strike="noStrike" kern="1200" cap="none" spc="0" normalizeH="0" baseline="0" noProof="0" dirty="0">
                <a:ln>
                  <a:noFill/>
                </a:ln>
                <a:effectLst/>
                <a:uLnTx/>
                <a:uFillTx/>
                <a:latin typeface="Arial" charset="0"/>
                <a:ea typeface="+mn-ea"/>
                <a:cs typeface="+mn-cs"/>
              </a:rPr>
            </a:br>
            <a:r>
              <a:rPr kumimoji="0" lang="de-DE" altLang="de-DE" sz="2400" b="0" i="0" u="sng" strike="noStrike" kern="1200" cap="none" spc="0" normalizeH="0" baseline="0" noProof="0" dirty="0">
                <a:ln>
                  <a:noFill/>
                </a:ln>
                <a:effectLst/>
                <a:uLnTx/>
                <a:uFillTx/>
                <a:latin typeface="Arial" charset="0"/>
                <a:ea typeface="+mn-ea"/>
                <a:cs typeface="+mn-cs"/>
              </a:rPr>
              <a:t>Geschmack</a:t>
            </a:r>
            <a:r>
              <a:rPr kumimoji="0" lang="de-DE" altLang="de-DE" sz="2400" b="0" i="0" u="none" strike="noStrike" kern="1200" cap="none" spc="0" normalizeH="0" baseline="0" noProof="0" dirty="0">
                <a:ln>
                  <a:noFill/>
                </a:ln>
                <a:effectLst/>
                <a:uLnTx/>
                <a:uFillTx/>
                <a:latin typeface="Arial" charset="0"/>
                <a:ea typeface="+mn-ea"/>
                <a:cs typeface="+mn-cs"/>
              </a:rPr>
              <a:t>: Im Mund ist er voll, mit reichhaltigen Tanninen und einer Struktur, die eine langfristige Reifung verspricht.</a:t>
            </a:r>
            <a:endParaRPr kumimoji="0" lang="de-AT" altLang="de-DE" sz="2400" b="0" i="0" u="none" strike="noStrike" kern="1200" cap="none" spc="0" normalizeH="0" baseline="0" noProof="0" dirty="0">
              <a:ln>
                <a:noFill/>
              </a:ln>
              <a:effectLst/>
              <a:uLnTx/>
              <a:uFillTx/>
              <a:latin typeface="Arial" charset="0"/>
              <a:ea typeface="+mn-ea"/>
              <a:cs typeface="+mn-cs"/>
            </a:endParaRPr>
          </a:p>
        </p:txBody>
      </p:sp>
      <p:pic>
        <p:nvPicPr>
          <p:cNvPr id="4" name="Grafik 3">
            <a:extLst>
              <a:ext uri="{FF2B5EF4-FFF2-40B4-BE49-F238E27FC236}">
                <a16:creationId xmlns:a16="http://schemas.microsoft.com/office/drawing/2014/main" id="{1975F76A-2EE2-1719-F2EA-19752CC47368}"/>
              </a:ext>
            </a:extLst>
          </p:cNvPr>
          <p:cNvPicPr>
            <a:picLocks noChangeAspect="1"/>
          </p:cNvPicPr>
          <p:nvPr/>
        </p:nvPicPr>
        <p:blipFill>
          <a:blip r:embed="rId2"/>
          <a:stretch>
            <a:fillRect/>
          </a:stretch>
        </p:blipFill>
        <p:spPr>
          <a:xfrm>
            <a:off x="9750903" y="2469732"/>
            <a:ext cx="1451227" cy="4179834"/>
          </a:xfrm>
          <a:prstGeom prst="rect">
            <a:avLst/>
          </a:prstGeom>
        </p:spPr>
      </p:pic>
    </p:spTree>
    <p:extLst>
      <p:ext uri="{BB962C8B-B14F-4D97-AF65-F5344CB8AC3E}">
        <p14:creationId xmlns:p14="http://schemas.microsoft.com/office/powerpoint/2010/main" val="185248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4A8A1B-B46F-426E-9438-CAF260CBEABB}"/>
              </a:ext>
            </a:extLst>
          </p:cNvPr>
          <p:cNvSpPr txBox="1"/>
          <p:nvPr/>
        </p:nvSpPr>
        <p:spPr>
          <a:xfrm>
            <a:off x="7481456" y="376819"/>
            <a:ext cx="44369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Negosk</a:t>
            </a:r>
            <a:r>
              <a:rPr lang="de-AT" sz="2800" dirty="0">
                <a:solidFill>
                  <a:prstClr val="black"/>
                </a:solidFill>
                <a:latin typeface="Arial" panose="020B0604020202020204" pitchFamily="34" charset="0"/>
                <a:cs typeface="Arial" panose="020B0604020202020204" pitchFamily="34" charset="0"/>
              </a:rPr>
              <a:t>a</a:t>
            </a:r>
            <a:endParaRPr kumimoji="0" lang="de-DE"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hteck 1">
            <a:extLst>
              <a:ext uri="{FF2B5EF4-FFF2-40B4-BE49-F238E27FC236}">
                <a16:creationId xmlns:a16="http://schemas.microsoft.com/office/drawing/2014/main" id="{386319C7-C1A9-46F9-A84E-8734A6D2C89D}"/>
              </a:ext>
            </a:extLst>
          </p:cNvPr>
          <p:cNvSpPr/>
          <p:nvPr/>
        </p:nvSpPr>
        <p:spPr>
          <a:xfrm>
            <a:off x="467591" y="1776213"/>
            <a:ext cx="70138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0" name="Grafik 9">
            <a:extLst>
              <a:ext uri="{FF2B5EF4-FFF2-40B4-BE49-F238E27FC236}">
                <a16:creationId xmlns:a16="http://schemas.microsoft.com/office/drawing/2014/main" id="{0AFCF9A2-2755-11F7-3CB0-CE0C576C5A02}"/>
              </a:ext>
            </a:extLst>
          </p:cNvPr>
          <p:cNvPicPr>
            <a:picLocks noChangeAspect="1"/>
          </p:cNvPicPr>
          <p:nvPr/>
        </p:nvPicPr>
        <p:blipFill>
          <a:blip r:embed="rId2"/>
          <a:stretch>
            <a:fillRect/>
          </a:stretch>
        </p:blipFill>
        <p:spPr>
          <a:xfrm>
            <a:off x="6820857" y="1949074"/>
            <a:ext cx="4729491" cy="2501293"/>
          </a:xfrm>
          <a:prstGeom prst="rect">
            <a:avLst/>
          </a:prstGeom>
        </p:spPr>
      </p:pic>
      <p:sp>
        <p:nvSpPr>
          <p:cNvPr id="12" name="Textfeld 11">
            <a:extLst>
              <a:ext uri="{FF2B5EF4-FFF2-40B4-BE49-F238E27FC236}">
                <a16:creationId xmlns:a16="http://schemas.microsoft.com/office/drawing/2014/main" id="{E189A32F-BADA-6295-9070-B85145EC3683}"/>
              </a:ext>
            </a:extLst>
          </p:cNvPr>
          <p:cNvSpPr txBox="1"/>
          <p:nvPr/>
        </p:nvSpPr>
        <p:spPr>
          <a:xfrm>
            <a:off x="1397137" y="4620123"/>
            <a:ext cx="9833570" cy="1569660"/>
          </a:xfrm>
          <a:prstGeom prst="rect">
            <a:avLst/>
          </a:prstGeom>
          <a:noFill/>
        </p:spPr>
        <p:txBody>
          <a:bodyPr wrap="square">
            <a:spAutoFit/>
          </a:bodyPr>
          <a:lstStyle/>
          <a:p>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Die Abstammung (Elternschaft) ist unbekannt.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Die Sorte wird vor allem in der Region Makedonien angebaut.</a:t>
            </a:r>
          </a:p>
          <a:p>
            <a:r>
              <a:rPr lang="de-DE" sz="2400" dirty="0">
                <a:latin typeface="Arial" panose="020B0604020202020204" pitchFamily="34" charset="0"/>
                <a:cs typeface="Arial" panose="020B0604020202020204" pitchFamily="34" charset="0"/>
              </a:rPr>
              <a:t>Sie erbringt fruchtige, alkoholreiche, aber eher säurearme Rotweine.</a:t>
            </a:r>
            <a:endParaRPr lang="de-AT" sz="2400"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E9357A1A-31A6-8C9A-5898-A606DF9499C6}"/>
              </a:ext>
            </a:extLst>
          </p:cNvPr>
          <p:cNvSpPr txBox="1"/>
          <p:nvPr/>
        </p:nvSpPr>
        <p:spPr>
          <a:xfrm>
            <a:off x="467591" y="1946370"/>
            <a:ext cx="6097348" cy="1938992"/>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Die rote Rebsorte stammt aus Griechenland.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Der Name leitet sich möglicherweise vom makedonischen Bereich/Stadt Naoussa ab, von wo sie herkommen soll. </a:t>
            </a: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70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537B1-E5CA-C533-FCA3-C1CBCCDB5027}"/>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3113D272-AE56-919F-941B-5DC274DBD16F}"/>
              </a:ext>
            </a:extLst>
          </p:cNvPr>
          <p:cNvSpPr/>
          <p:nvPr/>
        </p:nvSpPr>
        <p:spPr>
          <a:xfrm>
            <a:off x="284018" y="2738317"/>
            <a:ext cx="67194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hteck 5">
            <a:extLst>
              <a:ext uri="{FF2B5EF4-FFF2-40B4-BE49-F238E27FC236}">
                <a16:creationId xmlns:a16="http://schemas.microsoft.com/office/drawing/2014/main" id="{DAE9FD94-891A-C1E1-F511-80767F170E0C}"/>
              </a:ext>
            </a:extLst>
          </p:cNvPr>
          <p:cNvSpPr/>
          <p:nvPr/>
        </p:nvSpPr>
        <p:spPr>
          <a:xfrm>
            <a:off x="436418" y="2890717"/>
            <a:ext cx="67194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Grafik 15">
            <a:extLst>
              <a:ext uri="{FF2B5EF4-FFF2-40B4-BE49-F238E27FC236}">
                <a16:creationId xmlns:a16="http://schemas.microsoft.com/office/drawing/2014/main" id="{BA66A91C-A76E-1B0F-E4BD-15F874AAFB8D}"/>
              </a:ext>
            </a:extLst>
          </p:cNvPr>
          <p:cNvPicPr>
            <a:picLocks noChangeAspect="1"/>
          </p:cNvPicPr>
          <p:nvPr/>
        </p:nvPicPr>
        <p:blipFill>
          <a:blip r:embed="rId2"/>
          <a:stretch>
            <a:fillRect/>
          </a:stretch>
        </p:blipFill>
        <p:spPr>
          <a:xfrm>
            <a:off x="9370205" y="471011"/>
            <a:ext cx="2303824" cy="937004"/>
          </a:xfrm>
          <a:prstGeom prst="rect">
            <a:avLst/>
          </a:prstGeom>
        </p:spPr>
      </p:pic>
      <p:sp>
        <p:nvSpPr>
          <p:cNvPr id="4" name="Textfeld 3">
            <a:extLst>
              <a:ext uri="{FF2B5EF4-FFF2-40B4-BE49-F238E27FC236}">
                <a16:creationId xmlns:a16="http://schemas.microsoft.com/office/drawing/2014/main" id="{F12C87DA-A3A6-55AA-BB02-53FD5F41B466}"/>
              </a:ext>
            </a:extLst>
          </p:cNvPr>
          <p:cNvSpPr txBox="1"/>
          <p:nvPr/>
        </p:nvSpPr>
        <p:spPr>
          <a:xfrm>
            <a:off x="819716" y="4797613"/>
            <a:ext cx="10552566" cy="1631216"/>
          </a:xfrm>
          <a:prstGeom prst="rect">
            <a:avLst/>
          </a:prstGeom>
          <a:noFill/>
        </p:spPr>
        <p:txBody>
          <a:bodyPr wrap="square">
            <a:spAutoFit/>
          </a:bodyPr>
          <a:lstStyle/>
          <a:p>
            <a:r>
              <a:rPr lang="de-DE" sz="2000" dirty="0">
                <a:latin typeface="Arial" panose="020B0604020202020204" pitchFamily="34" charset="0"/>
                <a:cs typeface="Arial" panose="020B0604020202020204" pitchFamily="34" charset="0"/>
              </a:rPr>
              <a:t>Seit den späten 1950er Jahren ist </a:t>
            </a:r>
            <a:r>
              <a:rPr lang="de-DE" sz="2000" dirty="0" err="1">
                <a:latin typeface="Arial" panose="020B0604020202020204" pitchFamily="34" charset="0"/>
                <a:cs typeface="Arial" panose="020B0604020202020204" pitchFamily="34" charset="0"/>
              </a:rPr>
              <a:t>Katogi</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Averoff</a:t>
            </a:r>
            <a:r>
              <a:rPr lang="de-DE" sz="2000" dirty="0">
                <a:latin typeface="Arial" panose="020B0604020202020204" pitchFamily="34" charset="0"/>
                <a:cs typeface="Arial" panose="020B0604020202020204" pitchFamily="34" charset="0"/>
              </a:rPr>
              <a:t> bis heute eng mit seinem Gründer </a:t>
            </a:r>
            <a:r>
              <a:rPr lang="de-DE" sz="2000" b="1" dirty="0">
                <a:latin typeface="Arial" panose="020B0604020202020204" pitchFamily="34" charset="0"/>
                <a:cs typeface="Arial" panose="020B0604020202020204" pitchFamily="34" charset="0"/>
              </a:rPr>
              <a:t>Evangelos </a:t>
            </a:r>
            <a:r>
              <a:rPr lang="de-DE" sz="2000" b="1" dirty="0" err="1">
                <a:latin typeface="Arial" panose="020B0604020202020204" pitchFamily="34" charset="0"/>
                <a:cs typeface="Arial" panose="020B0604020202020204" pitchFamily="34" charset="0"/>
              </a:rPr>
              <a:t>Averoff</a:t>
            </a:r>
            <a:r>
              <a:rPr lang="de-DE" sz="2000" b="1" dirty="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verbunden.</a:t>
            </a:r>
          </a:p>
          <a:p>
            <a:r>
              <a:rPr lang="de-DE" sz="2000" dirty="0">
                <a:latin typeface="Arial" panose="020B0604020202020204" pitchFamily="34" charset="0"/>
                <a:cs typeface="Arial" panose="020B0604020202020204" pitchFamily="34" charset="0"/>
              </a:rPr>
              <a:t>Heute setzt </a:t>
            </a:r>
            <a:r>
              <a:rPr lang="de-DE" sz="2000" dirty="0" err="1">
                <a:latin typeface="Arial" panose="020B0604020202020204" pitchFamily="34" charset="0"/>
                <a:cs typeface="Arial" panose="020B0604020202020204" pitchFamily="34" charset="0"/>
              </a:rPr>
              <a:t>Katogi</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Averoff</a:t>
            </a:r>
            <a:r>
              <a:rPr lang="de-DE" sz="2000" dirty="0">
                <a:latin typeface="Arial" panose="020B0604020202020204" pitchFamily="34" charset="0"/>
                <a:cs typeface="Arial" panose="020B0604020202020204" pitchFamily="34" charset="0"/>
              </a:rPr>
              <a:t> unter der Leitung von </a:t>
            </a:r>
            <a:r>
              <a:rPr lang="de-DE" sz="2000" b="1" dirty="0">
                <a:latin typeface="Arial" panose="020B0604020202020204" pitchFamily="34" charset="0"/>
                <a:cs typeface="Arial" panose="020B0604020202020204" pitchFamily="34" charset="0"/>
              </a:rPr>
              <a:t>Alexandros Ioannou</a:t>
            </a:r>
            <a:r>
              <a:rPr lang="de-DE" sz="2000" dirty="0">
                <a:latin typeface="Arial" panose="020B0604020202020204" pitchFamily="34" charset="0"/>
                <a:cs typeface="Arial" panose="020B0604020202020204" pitchFamily="34" charset="0"/>
              </a:rPr>
              <a:t>, dem Enkel von Evangelos </a:t>
            </a:r>
            <a:r>
              <a:rPr lang="de-DE" sz="2000" dirty="0" err="1">
                <a:latin typeface="Arial" panose="020B0604020202020204" pitchFamily="34" charset="0"/>
                <a:cs typeface="Arial" panose="020B0604020202020204" pitchFamily="34" charset="0"/>
              </a:rPr>
              <a:t>Averoff</a:t>
            </a:r>
            <a:r>
              <a:rPr lang="de-DE" sz="2000" dirty="0">
                <a:latin typeface="Arial" panose="020B0604020202020204" pitchFamily="34" charset="0"/>
                <a:cs typeface="Arial" panose="020B0604020202020204" pitchFamily="34" charset="0"/>
              </a:rPr>
              <a:t>, den Anbau von Weinbergen in der Gegend von </a:t>
            </a:r>
            <a:r>
              <a:rPr lang="de-DE" sz="2000" dirty="0" err="1">
                <a:latin typeface="Arial" panose="020B0604020202020204" pitchFamily="34" charset="0"/>
                <a:cs typeface="Arial" panose="020B0604020202020204" pitchFamily="34" charset="0"/>
              </a:rPr>
              <a:t>Metsovo</a:t>
            </a:r>
            <a:r>
              <a:rPr lang="de-DE" sz="2000" dirty="0">
                <a:latin typeface="Arial" panose="020B0604020202020204" pitchFamily="34" charset="0"/>
                <a:cs typeface="Arial" panose="020B0604020202020204" pitchFamily="34" charset="0"/>
              </a:rPr>
              <a:t> fort, mit dem besonderen Ziel, die autochthonen Sorten des Gebiets wiederzubeleben, </a:t>
            </a:r>
            <a:endParaRPr lang="de-AT" sz="20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C31DF773-A648-4F10-7797-7431178B9E44}"/>
              </a:ext>
            </a:extLst>
          </p:cNvPr>
          <p:cNvPicPr>
            <a:picLocks noChangeAspect="1"/>
          </p:cNvPicPr>
          <p:nvPr/>
        </p:nvPicPr>
        <p:blipFill>
          <a:blip r:embed="rId3"/>
          <a:stretch>
            <a:fillRect/>
          </a:stretch>
        </p:blipFill>
        <p:spPr>
          <a:xfrm>
            <a:off x="3490624" y="1573115"/>
            <a:ext cx="5210751" cy="3161400"/>
          </a:xfrm>
          <a:prstGeom prst="rect">
            <a:avLst/>
          </a:prstGeom>
        </p:spPr>
      </p:pic>
      <p:pic>
        <p:nvPicPr>
          <p:cNvPr id="7" name="Grafik 6">
            <a:extLst>
              <a:ext uri="{FF2B5EF4-FFF2-40B4-BE49-F238E27FC236}">
                <a16:creationId xmlns:a16="http://schemas.microsoft.com/office/drawing/2014/main" id="{531C78C8-BC91-F83D-1304-16F1F4B6DF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698" y="1510018"/>
            <a:ext cx="2490130" cy="3102321"/>
          </a:xfrm>
          <a:prstGeom prst="rect">
            <a:avLst/>
          </a:prstGeom>
          <a:noFill/>
        </p:spPr>
      </p:pic>
      <p:pic>
        <p:nvPicPr>
          <p:cNvPr id="20" name="Grafik 19">
            <a:extLst>
              <a:ext uri="{FF2B5EF4-FFF2-40B4-BE49-F238E27FC236}">
                <a16:creationId xmlns:a16="http://schemas.microsoft.com/office/drawing/2014/main" id="{A2641F15-AC51-A304-3DD7-3296398DA01E}"/>
              </a:ext>
            </a:extLst>
          </p:cNvPr>
          <p:cNvPicPr>
            <a:picLocks noChangeAspect="1"/>
          </p:cNvPicPr>
          <p:nvPr/>
        </p:nvPicPr>
        <p:blipFill>
          <a:blip r:embed="rId5"/>
          <a:stretch>
            <a:fillRect/>
          </a:stretch>
        </p:blipFill>
        <p:spPr>
          <a:xfrm>
            <a:off x="8959443" y="1510018"/>
            <a:ext cx="2642736" cy="2682476"/>
          </a:xfrm>
          <a:prstGeom prst="rect">
            <a:avLst/>
          </a:prstGeom>
        </p:spPr>
      </p:pic>
      <p:sp>
        <p:nvSpPr>
          <p:cNvPr id="22" name="Textfeld 21">
            <a:extLst>
              <a:ext uri="{FF2B5EF4-FFF2-40B4-BE49-F238E27FC236}">
                <a16:creationId xmlns:a16="http://schemas.microsoft.com/office/drawing/2014/main" id="{6396B839-2A32-0EB4-98A1-04C9239120AF}"/>
              </a:ext>
            </a:extLst>
          </p:cNvPr>
          <p:cNvSpPr txBox="1"/>
          <p:nvPr/>
        </p:nvSpPr>
        <p:spPr>
          <a:xfrm>
            <a:off x="9244667" y="4294497"/>
            <a:ext cx="1879134" cy="377613"/>
          </a:xfrm>
          <a:prstGeom prst="rect">
            <a:avLst/>
          </a:prstGeom>
          <a:noFill/>
        </p:spPr>
        <p:txBody>
          <a:bodyPr wrap="square">
            <a:spAutoFit/>
          </a:bodyPr>
          <a:lstStyle/>
          <a:p>
            <a:r>
              <a:rPr lang="de-AT" dirty="0"/>
              <a:t>Evangelos </a:t>
            </a:r>
            <a:r>
              <a:rPr lang="de-AT" dirty="0" err="1"/>
              <a:t>Averoff</a:t>
            </a:r>
            <a:r>
              <a:rPr lang="de-AT" dirty="0"/>
              <a:t> </a:t>
            </a:r>
          </a:p>
        </p:txBody>
      </p:sp>
    </p:spTree>
    <p:extLst>
      <p:ext uri="{BB962C8B-B14F-4D97-AF65-F5344CB8AC3E}">
        <p14:creationId xmlns:p14="http://schemas.microsoft.com/office/powerpoint/2010/main" val="13008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7D23F-358F-4320-817B-F0DECF772C3A}"/>
              </a:ext>
            </a:extLst>
          </p:cNvPr>
          <p:cNvSpPr>
            <a:spLocks noGrp="1"/>
          </p:cNvSpPr>
          <p:nvPr>
            <p:ph type="title"/>
          </p:nvPr>
        </p:nvSpPr>
        <p:spPr>
          <a:xfrm>
            <a:off x="8167255" y="564628"/>
            <a:ext cx="3217718" cy="713454"/>
          </a:xfrm>
        </p:spPr>
        <p:txBody>
          <a:bodyPr/>
          <a:lstStyle/>
          <a:p>
            <a:r>
              <a:rPr lang="de-AT" b="1" dirty="0"/>
              <a:t>Nordmazedonien</a:t>
            </a:r>
            <a:br>
              <a:rPr lang="de-AT" b="1" dirty="0"/>
            </a:br>
            <a:endParaRPr lang="de-DE" b="1" dirty="0"/>
          </a:p>
        </p:txBody>
      </p:sp>
      <p:pic>
        <p:nvPicPr>
          <p:cNvPr id="4" name="Grafik 3">
            <a:extLst>
              <a:ext uri="{FF2B5EF4-FFF2-40B4-BE49-F238E27FC236}">
                <a16:creationId xmlns:a16="http://schemas.microsoft.com/office/drawing/2014/main" id="{385EDC14-027F-E105-CABC-CFB30057A514}"/>
              </a:ext>
            </a:extLst>
          </p:cNvPr>
          <p:cNvPicPr>
            <a:picLocks noChangeAspect="1"/>
          </p:cNvPicPr>
          <p:nvPr/>
        </p:nvPicPr>
        <p:blipFill>
          <a:blip r:embed="rId2"/>
          <a:stretch>
            <a:fillRect/>
          </a:stretch>
        </p:blipFill>
        <p:spPr>
          <a:xfrm>
            <a:off x="0" y="1445186"/>
            <a:ext cx="5974621" cy="5184391"/>
          </a:xfrm>
          <a:prstGeom prst="rect">
            <a:avLst/>
          </a:prstGeom>
        </p:spPr>
      </p:pic>
      <p:sp>
        <p:nvSpPr>
          <p:cNvPr id="8" name="Textfeld 7">
            <a:extLst>
              <a:ext uri="{FF2B5EF4-FFF2-40B4-BE49-F238E27FC236}">
                <a16:creationId xmlns:a16="http://schemas.microsoft.com/office/drawing/2014/main" id="{D49B9C81-022E-E73F-B087-35DEC7F64B9E}"/>
              </a:ext>
            </a:extLst>
          </p:cNvPr>
          <p:cNvSpPr txBox="1"/>
          <p:nvPr/>
        </p:nvSpPr>
        <p:spPr>
          <a:xfrm>
            <a:off x="6455421" y="1278082"/>
            <a:ext cx="6097348" cy="6001643"/>
          </a:xfrm>
          <a:prstGeom prst="rect">
            <a:avLst/>
          </a:prstGeom>
          <a:noFill/>
        </p:spPr>
        <p:txBody>
          <a:bodyPr wrap="square">
            <a:spAutoFit/>
          </a:bodyPr>
          <a:lstStyle/>
          <a:p>
            <a:r>
              <a:rPr lang="de-AT" sz="2400" u="sng" dirty="0">
                <a:latin typeface="Arial" panose="020B0604020202020204" pitchFamily="34" charset="0"/>
                <a:cs typeface="Arial" panose="020B0604020202020204" pitchFamily="34" charset="0"/>
              </a:rPr>
              <a:t>Geschichte</a:t>
            </a:r>
            <a:r>
              <a:rPr lang="de-AT" sz="2400" dirty="0">
                <a:latin typeface="Arial" panose="020B0604020202020204" pitchFamily="34" charset="0"/>
                <a:cs typeface="Arial" panose="020B0604020202020204" pitchFamily="34" charset="0"/>
              </a:rPr>
              <a:t>: Weinbau seit 4.000 Jahren,</a:t>
            </a:r>
            <a:br>
              <a:rPr lang="de-AT" sz="2400">
                <a:latin typeface="Arial" panose="020B0604020202020204" pitchFamily="34" charset="0"/>
                <a:cs typeface="Arial" panose="020B0604020202020204" pitchFamily="34" charset="0"/>
              </a:rPr>
            </a:br>
            <a:r>
              <a:rPr lang="de-AT" sz="2400">
                <a:latin typeface="Arial" panose="020B0604020202020204" pitchFamily="34" charset="0"/>
                <a:cs typeface="Arial" panose="020B0604020202020204" pitchFamily="34" charset="0"/>
              </a:rPr>
              <a:t>Massenweine </a:t>
            </a:r>
            <a:r>
              <a:rPr lang="de-AT" sz="2400" dirty="0">
                <a:latin typeface="Arial" panose="020B0604020202020204" pitchFamily="34" charset="0"/>
                <a:cs typeface="Arial" panose="020B0604020202020204" pitchFamily="34" charset="0"/>
              </a:rPr>
              <a:t>zur Zeit des Sozialismus,</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Unabhängigkeit 1991,</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25 Jahre Namensstreit bis 2018</a:t>
            </a:r>
            <a:endParaRPr lang="de-AT" sz="2400" u="sng" dirty="0">
              <a:latin typeface="Arial" panose="020B0604020202020204" pitchFamily="34" charset="0"/>
              <a:cs typeface="Arial" panose="020B0604020202020204" pitchFamily="34" charset="0"/>
            </a:endParaRPr>
          </a:p>
          <a:p>
            <a:r>
              <a:rPr lang="de-AT" sz="2400" u="sng" dirty="0">
                <a:latin typeface="Arial" panose="020B0604020202020204" pitchFamily="34" charset="0"/>
                <a:cs typeface="Arial" panose="020B0604020202020204" pitchFamily="34" charset="0"/>
              </a:rPr>
              <a:t>Rebfläche</a:t>
            </a:r>
            <a:r>
              <a:rPr lang="de-AT" sz="2400" dirty="0">
                <a:latin typeface="Arial" panose="020B0604020202020204" pitchFamily="34" charset="0"/>
                <a:cs typeface="Arial" panose="020B0604020202020204" pitchFamily="34" charset="0"/>
              </a:rPr>
              <a:t>:</a:t>
            </a:r>
            <a:r>
              <a:rPr lang="de-AT" sz="2400" b="1" dirty="0">
                <a:latin typeface="Arial" panose="020B0604020202020204" pitchFamily="34" charset="0"/>
                <a:cs typeface="Arial" panose="020B0604020202020204" pitchFamily="34" charset="0"/>
              </a:rPr>
              <a:t> 33.423ha</a:t>
            </a:r>
            <a:r>
              <a:rPr lang="de-AT" sz="2400" dirty="0">
                <a:latin typeface="Arial" panose="020B0604020202020204" pitchFamily="34" charset="0"/>
                <a:cs typeface="Arial" panose="020B0604020202020204" pitchFamily="34" charset="0"/>
              </a:rPr>
              <a:t>;  </a:t>
            </a:r>
            <a:br>
              <a:rPr lang="de-AT" sz="2400" dirty="0">
                <a:latin typeface="Arial" panose="020B0604020202020204" pitchFamily="34" charset="0"/>
                <a:cs typeface="Arial" panose="020B0604020202020204" pitchFamily="34" charset="0"/>
              </a:rPr>
            </a:br>
            <a:r>
              <a:rPr lang="de-AT" sz="2400" u="sng" dirty="0">
                <a:latin typeface="Arial" panose="020B0604020202020204" pitchFamily="34" charset="0"/>
                <a:cs typeface="Arial" panose="020B0604020202020204" pitchFamily="34" charset="0"/>
              </a:rPr>
              <a:t>Rebsorten</a:t>
            </a:r>
            <a:r>
              <a:rPr lang="de-AT" sz="2400" dirty="0">
                <a:latin typeface="Arial" panose="020B0604020202020204" pitchFamily="34" charset="0"/>
                <a:cs typeface="Arial" panose="020B0604020202020204" pitchFamily="34" charset="0"/>
              </a:rPr>
              <a:t>:</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weiss: Smederevka, Temjanika, Zilavka, </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            int. Sorten</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rot: Vranec, Kratosija, Prokupec,</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       Stanushina, int. Sorten</a:t>
            </a:r>
            <a:br>
              <a:rPr lang="de-AT" sz="2400" dirty="0">
                <a:latin typeface="Arial" panose="020B0604020202020204" pitchFamily="34" charset="0"/>
                <a:cs typeface="Arial" panose="020B0604020202020204" pitchFamily="34" charset="0"/>
              </a:rPr>
            </a:br>
            <a:r>
              <a:rPr lang="de-AT" sz="2400" u="sng" dirty="0">
                <a:latin typeface="Arial" panose="020B0604020202020204" pitchFamily="34" charset="0"/>
                <a:cs typeface="Arial" panose="020B0604020202020204" pitchFamily="34" charset="0"/>
              </a:rPr>
              <a:t>Weinbaugebiete</a:t>
            </a:r>
            <a:r>
              <a:rPr lang="de-AT" sz="2400" dirty="0">
                <a:latin typeface="Arial" panose="020B0604020202020204" pitchFamily="34" charset="0"/>
                <a:cs typeface="Arial" panose="020B0604020202020204" pitchFamily="34" charset="0"/>
              </a:rPr>
              <a:t>: </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Zentrale Weinregion (</a:t>
            </a:r>
            <a:r>
              <a:rPr lang="de-AT" sz="2400" dirty="0" err="1">
                <a:latin typeface="Arial" panose="020B0604020202020204" pitchFamily="34" charset="0"/>
                <a:cs typeface="Arial" panose="020B0604020202020204" pitchFamily="34" charset="0"/>
              </a:rPr>
              <a:t>Vardatal</a:t>
            </a:r>
            <a:r>
              <a:rPr lang="de-AT" sz="2400" dirty="0">
                <a:latin typeface="Arial" panose="020B0604020202020204" pitchFamily="34" charset="0"/>
                <a:cs typeface="Arial" panose="020B0604020202020204" pitchFamily="34" charset="0"/>
              </a:rPr>
              <a:t>) 85%</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Westliche Weinregion</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Östliche Weinregion</a:t>
            </a:r>
          </a:p>
          <a:p>
            <a:r>
              <a:rPr lang="de-AT" sz="2400" u="sng" dirty="0">
                <a:latin typeface="Arial" panose="020B0604020202020204" pitchFamily="34" charset="0"/>
                <a:cs typeface="Arial" panose="020B0604020202020204" pitchFamily="34" charset="0"/>
              </a:rPr>
              <a:t>Klima</a:t>
            </a:r>
            <a:r>
              <a:rPr lang="de-AT" sz="2400" dirty="0">
                <a:latin typeface="Arial" panose="020B0604020202020204" pitchFamily="34" charset="0"/>
                <a:cs typeface="Arial" panose="020B0604020202020204" pitchFamily="34" charset="0"/>
              </a:rPr>
              <a:t>: kontinental</a:t>
            </a:r>
            <a:br>
              <a:rPr lang="de-AT" sz="2400" dirty="0">
                <a:latin typeface="Arial" panose="020B0604020202020204" pitchFamily="34" charset="0"/>
                <a:cs typeface="Arial" panose="020B0604020202020204" pitchFamily="34" charset="0"/>
              </a:rPr>
            </a:b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19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6288617" y="403947"/>
            <a:ext cx="609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AT" altLang="de-DE" sz="2800" b="0" i="0" u="none" strike="noStrike" kern="1200" cap="none" spc="0" normalizeH="0" baseline="0" noProof="0" dirty="0" err="1">
                <a:ln>
                  <a:noFill/>
                </a:ln>
                <a:effectLst/>
                <a:uLnTx/>
                <a:uFillTx/>
                <a:latin typeface="Arial" charset="0"/>
                <a:ea typeface="+mn-ea"/>
                <a:cs typeface="+mn-cs"/>
              </a:rPr>
              <a:t>Katogi</a:t>
            </a:r>
            <a:r>
              <a:rPr kumimoji="0" lang="de-AT" altLang="de-DE" sz="2800" b="0" i="0" u="none" strike="noStrike" kern="1200" cap="none" spc="0" normalizeH="0" baseline="0" noProof="0" dirty="0">
                <a:ln>
                  <a:noFill/>
                </a:ln>
                <a:effectLst/>
                <a:uLnTx/>
                <a:uFillTx/>
                <a:latin typeface="Arial" charset="0"/>
                <a:ea typeface="+mn-ea"/>
                <a:cs typeface="+mn-cs"/>
              </a:rPr>
              <a:t> </a:t>
            </a:r>
            <a:r>
              <a:rPr kumimoji="0" lang="de-AT" altLang="de-DE" sz="2800" b="0" i="0" u="none" strike="noStrike" kern="1200" cap="none" spc="0" normalizeH="0" baseline="0" noProof="0" dirty="0" err="1">
                <a:ln>
                  <a:noFill/>
                </a:ln>
                <a:effectLst/>
                <a:uLnTx/>
                <a:uFillTx/>
                <a:latin typeface="Arial" charset="0"/>
                <a:ea typeface="+mn-ea"/>
                <a:cs typeface="+mn-cs"/>
              </a:rPr>
              <a:t>Averoff</a:t>
            </a:r>
            <a:br>
              <a:rPr kumimoji="0" lang="de-AT" altLang="de-DE" sz="2800" b="0" i="0" u="none" strike="noStrike" kern="1200" cap="none" spc="0" normalizeH="0" baseline="0" noProof="0" dirty="0">
                <a:ln>
                  <a:noFill/>
                </a:ln>
                <a:effectLst/>
                <a:uLnTx/>
                <a:uFillTx/>
                <a:latin typeface="Arial" charset="0"/>
                <a:ea typeface="+mn-ea"/>
                <a:cs typeface="+mn-cs"/>
              </a:rPr>
            </a:br>
            <a:r>
              <a:rPr kumimoji="0" lang="de-AT" altLang="de-DE" sz="2800" b="0" i="0" u="none" strike="noStrike" kern="1200" cap="none" spc="0" normalizeH="0" baseline="0" noProof="0" dirty="0">
                <a:ln>
                  <a:noFill/>
                </a:ln>
                <a:effectLst/>
                <a:uLnTx/>
                <a:uFillTx/>
                <a:latin typeface="Arial" charset="0"/>
                <a:ea typeface="+mn-ea"/>
                <a:cs typeface="+mn-cs"/>
              </a:rPr>
              <a:t> </a:t>
            </a:r>
            <a:r>
              <a:rPr lang="de-AT" altLang="de-DE" sz="2800" b="1" dirty="0">
                <a:latin typeface="Arial" charset="0"/>
              </a:rPr>
              <a:t>2019 </a:t>
            </a:r>
            <a:r>
              <a:rPr lang="de-AT" altLang="de-DE" sz="2800" b="1" dirty="0" err="1">
                <a:latin typeface="Arial" charset="0"/>
              </a:rPr>
              <a:t>Negoska</a:t>
            </a:r>
            <a:r>
              <a:rPr lang="de-AT" altLang="de-DE" sz="2800" b="1" dirty="0">
                <a:latin typeface="Arial" charset="0"/>
              </a:rPr>
              <a:t> </a:t>
            </a:r>
            <a:r>
              <a:rPr lang="de-AT" altLang="de-DE" sz="2800" b="1" dirty="0" err="1">
                <a:latin typeface="Arial" charset="0"/>
              </a:rPr>
              <a:t>Inima</a:t>
            </a:r>
            <a:r>
              <a:rPr lang="de-AT" altLang="de-DE" sz="2800" b="1" dirty="0">
                <a:latin typeface="Arial" charset="0"/>
              </a:rPr>
              <a:t> </a:t>
            </a:r>
            <a:br>
              <a:rPr lang="de-AT" altLang="de-DE" sz="2800" b="1" dirty="0">
                <a:latin typeface="Arial" charset="0"/>
              </a:rPr>
            </a:br>
            <a:r>
              <a:rPr lang="de-AT" altLang="de-DE" sz="2800" dirty="0">
                <a:latin typeface="Arial" charset="0"/>
              </a:rPr>
              <a:t>(Herz/Seele)</a:t>
            </a:r>
            <a:endParaRPr kumimoji="0" lang="de-AT" altLang="de-DE" sz="2800" i="0" u="none" strike="noStrike" kern="1200" cap="none" spc="0" normalizeH="0" baseline="0" noProof="0" dirty="0">
              <a:ln>
                <a:noFill/>
              </a:ln>
              <a:effectLst/>
              <a:uLnTx/>
              <a:uFillTx/>
              <a:latin typeface="Arial" charset="0"/>
              <a:ea typeface="+mn-ea"/>
              <a:cs typeface="+mn-cs"/>
            </a:endParaRPr>
          </a:p>
        </p:txBody>
      </p:sp>
      <p:sp>
        <p:nvSpPr>
          <p:cNvPr id="24579" name="Rechteck 2"/>
          <p:cNvSpPr>
            <a:spLocks noChangeArrowheads="1"/>
          </p:cNvSpPr>
          <p:nvPr/>
        </p:nvSpPr>
        <p:spPr bwMode="auto">
          <a:xfrm>
            <a:off x="511847" y="1722992"/>
            <a:ext cx="940393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000" b="0" i="0" u="sng" strike="noStrike" kern="1200" cap="none" spc="0" normalizeH="0" baseline="0" noProof="0" dirty="0">
                <a:ln>
                  <a:noFill/>
                </a:ln>
                <a:effectLst/>
                <a:uLnTx/>
                <a:uFillTx/>
                <a:latin typeface="Arial" charset="0"/>
                <a:ea typeface="+mn-ea"/>
                <a:cs typeface="+mn-cs"/>
              </a:rPr>
              <a:t>Rebsorte</a:t>
            </a:r>
            <a:r>
              <a:rPr kumimoji="0" lang="de-AT" altLang="de-DE" sz="2000" b="0" i="0" u="none" strike="noStrike" kern="1200" cap="none" spc="0" normalizeH="0" baseline="0" noProof="0" dirty="0">
                <a:ln>
                  <a:noFill/>
                </a:ln>
                <a:effectLst/>
                <a:uLnTx/>
                <a:uFillTx/>
                <a:latin typeface="Arial" charset="0"/>
                <a:ea typeface="+mn-ea"/>
                <a:cs typeface="+mn-cs"/>
              </a:rPr>
              <a:t>:       100% </a:t>
            </a:r>
            <a:r>
              <a:rPr kumimoji="0" lang="de-AT" altLang="de-DE" sz="2000" b="0" i="0" u="none" strike="noStrike" kern="1200" cap="none" spc="0" normalizeH="0" baseline="0" noProof="0" dirty="0" err="1">
                <a:ln>
                  <a:noFill/>
                </a:ln>
                <a:effectLst/>
                <a:uLnTx/>
                <a:uFillTx/>
                <a:latin typeface="Arial" charset="0"/>
                <a:ea typeface="+mn-ea"/>
                <a:cs typeface="+mn-cs"/>
              </a:rPr>
              <a:t>Negoska</a:t>
            </a:r>
            <a:endParaRPr kumimoji="0" lang="de-AT" altLang="de-DE" sz="2000" b="0" i="0" u="none" strike="noStrike" kern="1200" cap="none" spc="0" normalizeH="0" baseline="0" noProof="0" dirty="0">
              <a:ln>
                <a:noFill/>
              </a:ln>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000" u="sng" dirty="0">
                <a:latin typeface="Arial" charset="0"/>
              </a:rPr>
              <a:t>Alkohol</a:t>
            </a:r>
            <a:r>
              <a:rPr kumimoji="0" lang="de-AT" altLang="de-DE" sz="2000" b="0" i="0" u="none" strike="noStrike" kern="1200" cap="none" spc="0" normalizeH="0" baseline="0" noProof="0" dirty="0">
                <a:ln>
                  <a:noFill/>
                </a:ln>
                <a:effectLst/>
                <a:uLnTx/>
                <a:uFillTx/>
                <a:latin typeface="Arial" charset="0"/>
                <a:ea typeface="+mn-ea"/>
                <a:cs typeface="+mn-cs"/>
              </a:rPr>
              <a:t>:          13.5%   </a:t>
            </a:r>
          </a:p>
          <a:p>
            <a:pPr lvl="0" eaLnBrk="1" hangingPunct="1">
              <a:spcBef>
                <a:spcPct val="0"/>
              </a:spcBef>
              <a:buNone/>
              <a:defRPr/>
            </a:pPr>
            <a:r>
              <a:rPr kumimoji="0" lang="de-AT" altLang="de-DE" sz="2000" b="0" i="0" u="sng" strike="noStrike" kern="1200" cap="none" spc="0" normalizeH="0" baseline="0" noProof="0" dirty="0">
                <a:ln>
                  <a:noFill/>
                </a:ln>
                <a:effectLst/>
                <a:uLnTx/>
                <a:uFillTx/>
                <a:latin typeface="Arial" charset="0"/>
                <a:ea typeface="+mn-ea"/>
                <a:cs typeface="+mn-cs"/>
              </a:rPr>
              <a:t>Anbauregion</a:t>
            </a:r>
            <a:r>
              <a:rPr kumimoji="0" lang="de-AT" altLang="de-DE" sz="2000" b="0" i="0" u="none" strike="noStrike" kern="1200" cap="none" spc="0" normalizeH="0" baseline="0" noProof="0" dirty="0">
                <a:ln>
                  <a:noFill/>
                </a:ln>
                <a:effectLst/>
                <a:uLnTx/>
                <a:uFillTx/>
                <a:latin typeface="Arial" charset="0"/>
                <a:ea typeface="+mn-ea"/>
                <a:cs typeface="+mn-cs"/>
              </a:rPr>
              <a:t>:  </a:t>
            </a:r>
            <a:r>
              <a:rPr lang="de-AT" altLang="de-DE" sz="2000" dirty="0">
                <a:latin typeface="Arial" charset="0"/>
              </a:rPr>
              <a:t>N-Griechenland, Epirus, </a:t>
            </a:r>
            <a:r>
              <a:rPr lang="de-AT" altLang="de-DE" sz="2000" dirty="0" err="1">
                <a:latin typeface="Arial" charset="0"/>
              </a:rPr>
              <a:t>Pindos</a:t>
            </a:r>
            <a:br>
              <a:rPr kumimoji="0" lang="de-AT" altLang="de-DE" sz="20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000" b="0" i="0" u="sng" strike="noStrike" kern="1200" cap="none" spc="0" normalizeH="0" baseline="0" noProof="0" dirty="0">
                <a:ln>
                  <a:noFill/>
                </a:ln>
                <a:effectLst/>
                <a:uLnTx/>
                <a:uFillTx/>
                <a:latin typeface="Arial" charset="0"/>
                <a:ea typeface="+mn-ea"/>
                <a:cs typeface="+mn-cs"/>
              </a:rPr>
              <a:t>Vinifikation</a:t>
            </a:r>
            <a:r>
              <a:rPr kumimoji="0" lang="de-AT" altLang="de-DE" sz="2000" b="0" i="0" u="none" strike="noStrike" kern="1200" cap="none" spc="0" normalizeH="0" baseline="0" noProof="0" dirty="0">
                <a:ln>
                  <a:noFill/>
                </a:ln>
                <a:effectLst/>
                <a:uLnTx/>
                <a:uFillTx/>
                <a:latin typeface="Arial" charset="0"/>
                <a:ea typeface="+mn-ea"/>
                <a:cs typeface="+mn-cs"/>
              </a:rPr>
              <a:t>:     </a:t>
            </a:r>
            <a:r>
              <a:rPr lang="de-AT" altLang="de-DE" sz="2000" dirty="0">
                <a:latin typeface="Arial" charset="0"/>
              </a:rPr>
              <a:t>7 Tage </a:t>
            </a:r>
            <a:r>
              <a:rPr lang="de-AT" altLang="de-DE" sz="2000" dirty="0" err="1">
                <a:latin typeface="Arial" charset="0"/>
              </a:rPr>
              <a:t>Maischstandzeit</a:t>
            </a:r>
            <a:r>
              <a:rPr lang="de-AT" altLang="de-DE" sz="2000" dirty="0">
                <a:latin typeface="Arial" charset="0"/>
              </a:rPr>
              <a:t> (12-15°C), 20 Tage Gärung (25-30°C), BSA in frz. Eiche (300L) – 2Mo auf Feinhefe, weitere 10Mo Fassreifung</a:t>
            </a:r>
            <a:br>
              <a:rPr lang="de-AT" altLang="de-DE" sz="2000" dirty="0">
                <a:latin typeface="Arial" charset="0"/>
              </a:rPr>
            </a:br>
            <a:br>
              <a:rPr kumimoji="0" lang="de-AT" altLang="de-DE" sz="2000" b="0" i="0" u="none" strike="noStrike" kern="1200" cap="none" spc="0" normalizeH="0" baseline="0" noProof="0" dirty="0">
                <a:ln>
                  <a:noFill/>
                </a:ln>
                <a:effectLst/>
                <a:uLnTx/>
                <a:uFillTx/>
                <a:latin typeface="Arial" charset="0"/>
                <a:ea typeface="+mn-ea"/>
                <a:cs typeface="+mn-cs"/>
              </a:rPr>
            </a:br>
            <a:r>
              <a:rPr kumimoji="0" lang="de-AT" altLang="de-DE" sz="2000" b="1" i="0" u="none" strike="noStrike" kern="1200" cap="none" spc="0" normalizeH="0" baseline="0" noProof="0" dirty="0" err="1">
                <a:ln>
                  <a:noFill/>
                </a:ln>
                <a:effectLst/>
                <a:uLnTx/>
                <a:uFillTx/>
                <a:latin typeface="Arial" charset="0"/>
                <a:ea typeface="+mn-ea"/>
                <a:cs typeface="+mn-cs"/>
              </a:rPr>
              <a:t>Verkostnotizen</a:t>
            </a:r>
            <a:r>
              <a:rPr kumimoji="0" lang="de-AT" altLang="de-DE" sz="2000" b="1" i="0" u="none" strike="noStrike" kern="1200" cap="none" spc="0" normalizeH="0" baseline="0" noProof="0" dirty="0">
                <a:ln>
                  <a:noFill/>
                </a:ln>
                <a:effectLst/>
                <a:uLnTx/>
                <a:uFillTx/>
                <a:latin typeface="Arial" charset="0"/>
                <a:ea typeface="+mn-ea"/>
                <a:cs typeface="+mn-cs"/>
              </a:rPr>
              <a:t>: </a:t>
            </a:r>
            <a:br>
              <a:rPr kumimoji="0" lang="de-AT" altLang="de-DE" sz="2000" b="0" i="0" u="none" strike="noStrike" kern="1200" cap="none" spc="0" normalizeH="0" baseline="0" noProof="0" dirty="0">
                <a:ln>
                  <a:noFill/>
                </a:ln>
                <a:effectLst/>
                <a:uLnTx/>
                <a:uFillTx/>
                <a:latin typeface="Arial" charset="0"/>
                <a:ea typeface="+mn-ea"/>
                <a:cs typeface="+mn-cs"/>
              </a:rPr>
            </a:br>
            <a:r>
              <a:rPr kumimoji="0" lang="de-AT" altLang="de-DE" sz="2000" b="0" i="0" u="sng" strike="noStrike" kern="1200" cap="none" spc="0" normalizeH="0" baseline="0" noProof="0" dirty="0">
                <a:ln>
                  <a:noFill/>
                </a:ln>
                <a:effectLst/>
                <a:uLnTx/>
                <a:uFillTx/>
                <a:latin typeface="Arial" charset="0"/>
                <a:ea typeface="+mn-ea"/>
                <a:cs typeface="+mn-cs"/>
              </a:rPr>
              <a:t>Farbe</a:t>
            </a:r>
            <a:r>
              <a:rPr kumimoji="0" lang="de-AT" altLang="de-DE" sz="2000" b="0" i="0" u="none" strike="noStrike" kern="1200" cap="none" spc="0" normalizeH="0" baseline="0" noProof="0" dirty="0">
                <a:ln>
                  <a:noFill/>
                </a:ln>
                <a:effectLst/>
                <a:uLnTx/>
                <a:uFillTx/>
                <a:latin typeface="Arial" charset="0"/>
                <a:ea typeface="+mn-ea"/>
                <a:cs typeface="+mn-cs"/>
              </a:rPr>
              <a:t>: </a:t>
            </a:r>
            <a:r>
              <a:rPr kumimoji="0" lang="de-DE" altLang="de-DE" sz="2000" b="0" i="0" u="none" strike="noStrike" kern="1200" cap="none" spc="0" normalizeH="0" baseline="0" noProof="0" dirty="0">
                <a:ln>
                  <a:noFill/>
                </a:ln>
                <a:effectLst/>
                <a:uLnTx/>
                <a:uFillTx/>
                <a:latin typeface="Arial" charset="0"/>
                <a:ea typeface="+mn-ea"/>
                <a:cs typeface="+mn-cs"/>
              </a:rPr>
              <a:t>Leuchtend rote Farbe mit purpurroten Reflexen. </a:t>
            </a:r>
          </a:p>
          <a:p>
            <a:pPr lvl="0" eaLnBrk="1" hangingPunct="1">
              <a:spcBef>
                <a:spcPct val="0"/>
              </a:spcBef>
              <a:buNone/>
              <a:defRPr/>
            </a:pPr>
            <a:r>
              <a:rPr lang="de-DE" altLang="de-DE" sz="2000" u="sng" dirty="0">
                <a:latin typeface="Arial" charset="0"/>
              </a:rPr>
              <a:t>Geruch</a:t>
            </a:r>
            <a:r>
              <a:rPr lang="de-DE" altLang="de-DE" sz="2000" dirty="0">
                <a:latin typeface="Arial" charset="0"/>
              </a:rPr>
              <a:t>: </a:t>
            </a:r>
            <a:r>
              <a:rPr kumimoji="0" lang="de-DE" altLang="de-DE" sz="2000" b="0" i="0" u="none" strike="noStrike" kern="1200" cap="none" spc="0" normalizeH="0" baseline="0" noProof="0" dirty="0">
                <a:ln>
                  <a:noFill/>
                </a:ln>
                <a:effectLst/>
                <a:uLnTx/>
                <a:uFillTx/>
                <a:latin typeface="Arial" charset="0"/>
                <a:ea typeface="+mn-ea"/>
                <a:cs typeface="+mn-cs"/>
              </a:rPr>
              <a:t>In seinem aromatischen Charakter sind Noten von roten Früchten mit einem Schwerpunkt auf Himbeeren und Heidelbeeren zu erkennen, kombiniert mit erdigen Aromen. </a:t>
            </a:r>
            <a:br>
              <a:rPr kumimoji="0" lang="de-DE" altLang="de-DE" sz="2000" b="0" i="0" u="none" strike="noStrike" kern="1200" cap="none" spc="0" normalizeH="0" baseline="0" noProof="0" dirty="0">
                <a:ln>
                  <a:noFill/>
                </a:ln>
                <a:effectLst/>
                <a:uLnTx/>
                <a:uFillTx/>
                <a:latin typeface="Arial" charset="0"/>
                <a:ea typeface="+mn-ea"/>
                <a:cs typeface="+mn-cs"/>
              </a:rPr>
            </a:br>
            <a:r>
              <a:rPr kumimoji="0" lang="de-DE" altLang="de-DE" sz="2000" b="0" i="0" u="sng" strike="noStrike" kern="1200" cap="none" spc="0" normalizeH="0" baseline="0" noProof="0" dirty="0">
                <a:ln>
                  <a:noFill/>
                </a:ln>
                <a:effectLst/>
                <a:uLnTx/>
                <a:uFillTx/>
                <a:latin typeface="Arial" charset="0"/>
                <a:ea typeface="+mn-ea"/>
                <a:cs typeface="+mn-cs"/>
              </a:rPr>
              <a:t>Geschmack</a:t>
            </a:r>
            <a:r>
              <a:rPr kumimoji="0" lang="de-DE" altLang="de-DE" sz="2000" b="0" i="0" u="none" strike="noStrike" kern="1200" cap="none" spc="0" normalizeH="0" baseline="0" noProof="0" dirty="0">
                <a:ln>
                  <a:noFill/>
                </a:ln>
                <a:effectLst/>
                <a:uLnTx/>
                <a:uFillTx/>
                <a:latin typeface="Arial" charset="0"/>
                <a:ea typeface="+mn-ea"/>
                <a:cs typeface="+mn-cs"/>
              </a:rPr>
              <a:t>: Im Mund zeigt er reiche jugendliche Eigenschaften. Er ist ebenso aromatisch, mit einem eleganten Sinn für Säure und einem überschwänglichen Geschmack. Ein Wein mit einer charmanten Persönlichkeit und einem </a:t>
            </a:r>
            <a:br>
              <a:rPr kumimoji="0" lang="de-DE" altLang="de-DE" sz="2000" b="0" i="0" u="none" strike="noStrike" kern="1200" cap="none" spc="0" normalizeH="0" baseline="0" noProof="0" dirty="0">
                <a:ln>
                  <a:noFill/>
                </a:ln>
                <a:effectLst/>
                <a:uLnTx/>
                <a:uFillTx/>
                <a:latin typeface="Arial" charset="0"/>
                <a:ea typeface="+mn-ea"/>
                <a:cs typeface="+mn-cs"/>
              </a:rPr>
            </a:br>
            <a:r>
              <a:rPr kumimoji="0" lang="de-DE" altLang="de-DE" sz="2000" b="0" i="0" u="none" strike="noStrike" kern="1200" cap="none" spc="0" normalizeH="0" baseline="0" noProof="0" dirty="0">
                <a:ln>
                  <a:noFill/>
                </a:ln>
                <a:effectLst/>
                <a:uLnTx/>
                <a:uFillTx/>
                <a:latin typeface="Arial" charset="0"/>
                <a:ea typeface="+mn-ea"/>
                <a:cs typeface="+mn-cs"/>
              </a:rPr>
              <a:t>intensiven fruchtigen Nachgeschmack.</a:t>
            </a:r>
            <a:endParaRPr kumimoji="0" lang="de-AT" altLang="de-DE" sz="2000" b="0" i="0" u="none" strike="noStrike" kern="1200" cap="none" spc="0" normalizeH="0" baseline="0" noProof="0" dirty="0">
              <a:ln>
                <a:noFill/>
              </a:ln>
              <a:effectLst/>
              <a:uLnTx/>
              <a:uFillTx/>
              <a:latin typeface="Arial" charset="0"/>
              <a:ea typeface="+mn-ea"/>
              <a:cs typeface="+mn-cs"/>
            </a:endParaRPr>
          </a:p>
        </p:txBody>
      </p:sp>
      <p:pic>
        <p:nvPicPr>
          <p:cNvPr id="6" name="Grafik 5">
            <a:extLst>
              <a:ext uri="{FF2B5EF4-FFF2-40B4-BE49-F238E27FC236}">
                <a16:creationId xmlns:a16="http://schemas.microsoft.com/office/drawing/2014/main" id="{45D495ED-4FEF-A701-59E1-FA0B4EFA3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1840" y="1722992"/>
            <a:ext cx="2416028" cy="4708981"/>
          </a:xfrm>
          <a:prstGeom prst="rect">
            <a:avLst/>
          </a:prstGeom>
        </p:spPr>
      </p:pic>
    </p:spTree>
    <p:extLst>
      <p:ext uri="{BB962C8B-B14F-4D97-AF65-F5344CB8AC3E}">
        <p14:creationId xmlns:p14="http://schemas.microsoft.com/office/powerpoint/2010/main" val="369208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A2D36-05D3-953C-9DEA-9C9067511E1B}"/>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1EA12590-366B-1E7F-77C5-6FAAA88BBD40}"/>
              </a:ext>
            </a:extLst>
          </p:cNvPr>
          <p:cNvSpPr txBox="1"/>
          <p:nvPr/>
        </p:nvSpPr>
        <p:spPr>
          <a:xfrm>
            <a:off x="7481456" y="376819"/>
            <a:ext cx="44369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800" dirty="0">
                <a:solidFill>
                  <a:prstClr val="black"/>
                </a:solidFill>
                <a:latin typeface="Arial" panose="020B0604020202020204" pitchFamily="34" charset="0"/>
                <a:cs typeface="Arial" panose="020B0604020202020204" pitchFamily="34" charset="0"/>
              </a:rPr>
              <a:t>Xinomavro</a:t>
            </a:r>
            <a:endParaRPr kumimoji="0" lang="de-DE"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hteck 1">
            <a:extLst>
              <a:ext uri="{FF2B5EF4-FFF2-40B4-BE49-F238E27FC236}">
                <a16:creationId xmlns:a16="http://schemas.microsoft.com/office/drawing/2014/main" id="{C85F6262-913D-C01A-545E-A3450A1FBD1B}"/>
              </a:ext>
            </a:extLst>
          </p:cNvPr>
          <p:cNvSpPr/>
          <p:nvPr/>
        </p:nvSpPr>
        <p:spPr>
          <a:xfrm>
            <a:off x="467591" y="1776213"/>
            <a:ext cx="70138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6" name="Grafik 5">
            <a:extLst>
              <a:ext uri="{FF2B5EF4-FFF2-40B4-BE49-F238E27FC236}">
                <a16:creationId xmlns:a16="http://schemas.microsoft.com/office/drawing/2014/main" id="{B934F2D2-7F15-B753-670E-FC45FE58706E}"/>
              </a:ext>
            </a:extLst>
          </p:cNvPr>
          <p:cNvPicPr>
            <a:picLocks noChangeAspect="1"/>
          </p:cNvPicPr>
          <p:nvPr/>
        </p:nvPicPr>
        <p:blipFill>
          <a:blip r:embed="rId2"/>
          <a:stretch>
            <a:fillRect/>
          </a:stretch>
        </p:blipFill>
        <p:spPr>
          <a:xfrm>
            <a:off x="5182563" y="1462287"/>
            <a:ext cx="6826601" cy="2921150"/>
          </a:xfrm>
          <a:prstGeom prst="rect">
            <a:avLst/>
          </a:prstGeom>
        </p:spPr>
      </p:pic>
      <p:sp>
        <p:nvSpPr>
          <p:cNvPr id="8" name="Textfeld 7">
            <a:extLst>
              <a:ext uri="{FF2B5EF4-FFF2-40B4-BE49-F238E27FC236}">
                <a16:creationId xmlns:a16="http://schemas.microsoft.com/office/drawing/2014/main" id="{E5253681-C396-A40B-0FEC-57F80FC92BDC}"/>
              </a:ext>
            </a:extLst>
          </p:cNvPr>
          <p:cNvSpPr txBox="1"/>
          <p:nvPr/>
        </p:nvSpPr>
        <p:spPr>
          <a:xfrm>
            <a:off x="880008" y="4697363"/>
            <a:ext cx="10934364" cy="1938992"/>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Sie entstammt einer vermutlich natürlichen Kreuzung zwischen </a:t>
            </a:r>
          </a:p>
          <a:p>
            <a:r>
              <a:rPr lang="de-DE" sz="2400" b="1" dirty="0" err="1">
                <a:latin typeface="Arial" panose="020B0604020202020204" pitchFamily="34" charset="0"/>
                <a:cs typeface="Arial" panose="020B0604020202020204" pitchFamily="34" charset="0"/>
              </a:rPr>
              <a:t>Gouais</a:t>
            </a:r>
            <a:r>
              <a:rPr lang="de-DE" sz="2400" b="1" dirty="0">
                <a:latin typeface="Arial" panose="020B0604020202020204" pitchFamily="34" charset="0"/>
                <a:cs typeface="Arial" panose="020B0604020202020204" pitchFamily="34" charset="0"/>
              </a:rPr>
              <a:t> Blanc </a:t>
            </a:r>
            <a:r>
              <a:rPr lang="de-DE" sz="2400" dirty="0">
                <a:latin typeface="Arial" panose="020B0604020202020204" pitchFamily="34" charset="0"/>
                <a:cs typeface="Arial" panose="020B0604020202020204" pitchFamily="34" charset="0"/>
              </a:rPr>
              <a:t>x unbekannter Vatersorte.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Sie erbringt dunkelfarbige, säurebetonte Rotweine mit Alterungspotential.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Im Jahre 2016 wurden insgesamt </a:t>
            </a:r>
            <a:r>
              <a:rPr lang="de-DE" sz="2400" b="1" dirty="0">
                <a:latin typeface="Arial" panose="020B0604020202020204" pitchFamily="34" charset="0"/>
                <a:cs typeface="Arial" panose="020B0604020202020204" pitchFamily="34" charset="0"/>
              </a:rPr>
              <a:t>2.135 Hektar </a:t>
            </a:r>
            <a:r>
              <a:rPr lang="de-DE" sz="2400" dirty="0">
                <a:latin typeface="Arial" panose="020B0604020202020204" pitchFamily="34" charset="0"/>
                <a:cs typeface="Arial" panose="020B0604020202020204" pitchFamily="34" charset="0"/>
              </a:rPr>
              <a:t>Rebfläche mit steigender Tendenz ausgewiesen </a:t>
            </a:r>
            <a:endParaRPr lang="de-AT" sz="2400"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9D25D746-12D6-FE9C-7E05-A220083CD78A}"/>
              </a:ext>
            </a:extLst>
          </p:cNvPr>
          <p:cNvSpPr txBox="1"/>
          <p:nvPr/>
        </p:nvSpPr>
        <p:spPr>
          <a:xfrm>
            <a:off x="182836" y="1637713"/>
            <a:ext cx="5056947" cy="2677656"/>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Die rote Rebsorte stammt aus Griechenland.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Das Synonym </a:t>
            </a:r>
            <a:r>
              <a:rPr lang="de-DE" sz="2400" dirty="0" err="1">
                <a:latin typeface="Arial" panose="020B0604020202020204" pitchFamily="34" charset="0"/>
                <a:cs typeface="Arial" panose="020B0604020202020204" pitchFamily="34" charset="0"/>
              </a:rPr>
              <a:t>Naoussis</a:t>
            </a:r>
            <a:r>
              <a:rPr lang="de-DE" sz="2400" dirty="0">
                <a:latin typeface="Arial" panose="020B0604020202020204" pitchFamily="34" charset="0"/>
                <a:cs typeface="Arial" panose="020B0604020202020204" pitchFamily="34" charset="0"/>
              </a:rPr>
              <a:t> Mavro und ähnlich lautende (sinngemäß „Schwarze aus Naoussa“) deuten auf die vermutliche Herkunft in </a:t>
            </a:r>
            <a:r>
              <a:rPr lang="de-DE" sz="2400" b="1" dirty="0">
                <a:latin typeface="Arial" panose="020B0604020202020204" pitchFamily="34" charset="0"/>
                <a:cs typeface="Arial" panose="020B0604020202020204" pitchFamily="34" charset="0"/>
              </a:rPr>
              <a:t>Makedonien</a:t>
            </a:r>
            <a:r>
              <a:rPr lang="de-DE" sz="2400" dirty="0">
                <a:latin typeface="Arial" panose="020B0604020202020204" pitchFamily="34" charset="0"/>
                <a:cs typeface="Arial" panose="020B0604020202020204" pitchFamily="34" charset="0"/>
              </a:rPr>
              <a:t> hin.</a:t>
            </a: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47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62AB5C8-893A-285D-81C2-4897C1B1D5CC}"/>
              </a:ext>
            </a:extLst>
          </p:cNvPr>
          <p:cNvPicPr>
            <a:picLocks noChangeAspect="1"/>
          </p:cNvPicPr>
          <p:nvPr/>
        </p:nvPicPr>
        <p:blipFill>
          <a:blip r:embed="rId2"/>
          <a:stretch>
            <a:fillRect/>
          </a:stretch>
        </p:blipFill>
        <p:spPr>
          <a:xfrm>
            <a:off x="9788106" y="139765"/>
            <a:ext cx="1990106" cy="1308710"/>
          </a:xfrm>
          <a:prstGeom prst="rect">
            <a:avLst/>
          </a:prstGeom>
        </p:spPr>
      </p:pic>
      <p:sp>
        <p:nvSpPr>
          <p:cNvPr id="9" name="Textfeld 8">
            <a:extLst>
              <a:ext uri="{FF2B5EF4-FFF2-40B4-BE49-F238E27FC236}">
                <a16:creationId xmlns:a16="http://schemas.microsoft.com/office/drawing/2014/main" id="{D0028E07-DC83-8AEE-0A85-02D7EE2BF9A9}"/>
              </a:ext>
            </a:extLst>
          </p:cNvPr>
          <p:cNvSpPr txBox="1"/>
          <p:nvPr/>
        </p:nvSpPr>
        <p:spPr>
          <a:xfrm>
            <a:off x="444617" y="4785242"/>
            <a:ext cx="10897299" cy="1569660"/>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Kir-</a:t>
            </a:r>
            <a:r>
              <a:rPr lang="de-DE" sz="2400" dirty="0" err="1">
                <a:latin typeface="Arial" panose="020B0604020202020204" pitchFamily="34" charset="0"/>
                <a:cs typeface="Arial" panose="020B0604020202020204" pitchFamily="34" charset="0"/>
              </a:rPr>
              <a:t>Yianni</a:t>
            </a:r>
            <a:r>
              <a:rPr lang="de-DE" sz="2400" dirty="0">
                <a:latin typeface="Arial" panose="020B0604020202020204" pitchFamily="34" charset="0"/>
                <a:cs typeface="Arial" panose="020B0604020202020204" pitchFamily="34" charset="0"/>
              </a:rPr>
              <a:t> wurde 1997 von </a:t>
            </a:r>
            <a:r>
              <a:rPr lang="de-DE" sz="2400" b="1" dirty="0">
                <a:latin typeface="Arial" panose="020B0604020202020204" pitchFamily="34" charset="0"/>
                <a:cs typeface="Arial" panose="020B0604020202020204" pitchFamily="34" charset="0"/>
              </a:rPr>
              <a:t>Yiannis Boutaris</a:t>
            </a:r>
            <a:r>
              <a:rPr lang="de-DE" sz="2400" dirty="0">
                <a:latin typeface="Arial" panose="020B0604020202020204" pitchFamily="34" charset="0"/>
                <a:cs typeface="Arial" panose="020B0604020202020204" pitchFamily="34" charset="0"/>
              </a:rPr>
              <a:t>, einer der führenden Persönlichkeiten der griechischen Weinindustrie, gegründet.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Heute führt </a:t>
            </a:r>
            <a:r>
              <a:rPr lang="de-DE" sz="2400" b="1" dirty="0" err="1">
                <a:latin typeface="Arial" panose="020B0604020202020204" pitchFamily="34" charset="0"/>
                <a:cs typeface="Arial" panose="020B0604020202020204" pitchFamily="34" charset="0"/>
              </a:rPr>
              <a:t>Stellios</a:t>
            </a:r>
            <a:r>
              <a:rPr lang="de-DE" sz="2400" b="1" dirty="0">
                <a:latin typeface="Arial" panose="020B0604020202020204" pitchFamily="34" charset="0"/>
                <a:cs typeface="Arial" panose="020B0604020202020204" pitchFamily="34" charset="0"/>
              </a:rPr>
              <a:t> Boutaris</a:t>
            </a:r>
            <a:r>
              <a:rPr lang="de-DE" sz="2400" dirty="0">
                <a:latin typeface="Arial" panose="020B0604020202020204" pitchFamily="34" charset="0"/>
                <a:cs typeface="Arial" panose="020B0604020202020204" pitchFamily="34" charset="0"/>
              </a:rPr>
              <a:t>, Mitglied der fünften Generation von Winzern, Kir-</a:t>
            </a:r>
            <a:r>
              <a:rPr lang="de-DE" sz="2400" dirty="0" err="1">
                <a:latin typeface="Arial" panose="020B0604020202020204" pitchFamily="34" charset="0"/>
                <a:cs typeface="Arial" panose="020B0604020202020204" pitchFamily="34" charset="0"/>
              </a:rPr>
              <a:t>Yianni</a:t>
            </a:r>
            <a:r>
              <a:rPr lang="de-DE" sz="2400" dirty="0">
                <a:latin typeface="Arial" panose="020B0604020202020204" pitchFamily="34" charset="0"/>
                <a:cs typeface="Arial" panose="020B0604020202020204" pitchFamily="34" charset="0"/>
              </a:rPr>
              <a:t>. </a:t>
            </a:r>
            <a:endParaRPr lang="de-AT" sz="2400" dirty="0">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1C66D122-E352-29F4-0EED-311D996AE875}"/>
              </a:ext>
            </a:extLst>
          </p:cNvPr>
          <p:cNvPicPr>
            <a:picLocks noChangeAspect="1"/>
          </p:cNvPicPr>
          <p:nvPr/>
        </p:nvPicPr>
        <p:blipFill>
          <a:blip r:embed="rId3"/>
          <a:stretch>
            <a:fillRect/>
          </a:stretch>
        </p:blipFill>
        <p:spPr>
          <a:xfrm>
            <a:off x="6442854" y="1625338"/>
            <a:ext cx="4826248" cy="2673487"/>
          </a:xfrm>
          <a:prstGeom prst="rect">
            <a:avLst/>
          </a:prstGeom>
        </p:spPr>
      </p:pic>
      <p:pic>
        <p:nvPicPr>
          <p:cNvPr id="13" name="Grafik 12">
            <a:extLst>
              <a:ext uri="{FF2B5EF4-FFF2-40B4-BE49-F238E27FC236}">
                <a16:creationId xmlns:a16="http://schemas.microsoft.com/office/drawing/2014/main" id="{EDAF767A-DF88-3C9D-9355-F1B9FBC22076}"/>
              </a:ext>
            </a:extLst>
          </p:cNvPr>
          <p:cNvPicPr>
            <a:picLocks noChangeAspect="1"/>
          </p:cNvPicPr>
          <p:nvPr/>
        </p:nvPicPr>
        <p:blipFill>
          <a:blip r:embed="rId4"/>
          <a:stretch>
            <a:fillRect/>
          </a:stretch>
        </p:blipFill>
        <p:spPr>
          <a:xfrm>
            <a:off x="1210112" y="1625338"/>
            <a:ext cx="3524431" cy="2921150"/>
          </a:xfrm>
          <a:prstGeom prst="rect">
            <a:avLst/>
          </a:prstGeom>
        </p:spPr>
      </p:pic>
    </p:spTree>
    <p:extLst>
      <p:ext uri="{BB962C8B-B14F-4D97-AF65-F5344CB8AC3E}">
        <p14:creationId xmlns:p14="http://schemas.microsoft.com/office/powerpoint/2010/main" val="101893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2DDA-05D6-1799-BCB9-CDA93D4401B6}"/>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AC663320-1DE2-44EB-35E6-46E7A93E2A1A}"/>
              </a:ext>
            </a:extLst>
          </p:cNvPr>
          <p:cNvPicPr>
            <a:picLocks noChangeAspect="1"/>
          </p:cNvPicPr>
          <p:nvPr/>
        </p:nvPicPr>
        <p:blipFill>
          <a:blip r:embed="rId2"/>
          <a:stretch>
            <a:fillRect/>
          </a:stretch>
        </p:blipFill>
        <p:spPr>
          <a:xfrm>
            <a:off x="9788106" y="139765"/>
            <a:ext cx="1990106" cy="1308710"/>
          </a:xfrm>
          <a:prstGeom prst="rect">
            <a:avLst/>
          </a:prstGeom>
        </p:spPr>
      </p:pic>
      <p:sp>
        <p:nvSpPr>
          <p:cNvPr id="5" name="Textfeld 4">
            <a:extLst>
              <a:ext uri="{FF2B5EF4-FFF2-40B4-BE49-F238E27FC236}">
                <a16:creationId xmlns:a16="http://schemas.microsoft.com/office/drawing/2014/main" id="{0568F91F-8C86-F247-2F3C-3CD441EF9359}"/>
              </a:ext>
            </a:extLst>
          </p:cNvPr>
          <p:cNvSpPr txBox="1"/>
          <p:nvPr/>
        </p:nvSpPr>
        <p:spPr>
          <a:xfrm>
            <a:off x="653431" y="1580946"/>
            <a:ext cx="5739277" cy="5539978"/>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a:t>
            </a:r>
            <a:r>
              <a:rPr lang="de-DE" sz="2400" b="1" dirty="0" err="1">
                <a:latin typeface="Arial" panose="020B0604020202020204" pitchFamily="34" charset="0"/>
                <a:cs typeface="Arial" panose="020B0604020202020204" pitchFamily="34" charset="0"/>
              </a:rPr>
              <a:t>Ramnista</a:t>
            </a:r>
            <a:r>
              <a:rPr lang="de-DE" sz="2400" dirty="0">
                <a:latin typeface="Arial" panose="020B0604020202020204" pitchFamily="34" charset="0"/>
                <a:cs typeface="Arial" panose="020B0604020202020204" pitchFamily="34" charset="0"/>
              </a:rPr>
              <a:t>" steht in der lokalen Redewendung für "königlicher Hügel" und steht für die sanften Hügel des Weinbergs des Kir-</a:t>
            </a:r>
            <a:r>
              <a:rPr lang="de-DE" sz="2400" dirty="0" err="1">
                <a:latin typeface="Arial" panose="020B0604020202020204" pitchFamily="34" charset="0"/>
                <a:cs typeface="Arial" panose="020B0604020202020204" pitchFamily="34" charset="0"/>
              </a:rPr>
              <a:t>Yianni</a:t>
            </a:r>
            <a:r>
              <a:rPr lang="de-DE" sz="2400" dirty="0">
                <a:latin typeface="Arial" panose="020B0604020202020204" pitchFamily="34" charset="0"/>
                <a:cs typeface="Arial" panose="020B0604020202020204" pitchFamily="34" charset="0"/>
              </a:rPr>
              <a:t> Estate in Naoussa.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Die "</a:t>
            </a:r>
            <a:r>
              <a:rPr lang="de-DE" sz="2400" b="1" dirty="0" err="1">
                <a:latin typeface="Arial" panose="020B0604020202020204" pitchFamily="34" charset="0"/>
                <a:cs typeface="Arial" panose="020B0604020202020204" pitchFamily="34" charset="0"/>
              </a:rPr>
              <a:t>Ramnista</a:t>
            </a:r>
            <a:r>
              <a:rPr lang="de-DE" sz="2400" b="1" dirty="0">
                <a:latin typeface="Arial" panose="020B0604020202020204" pitchFamily="34" charset="0"/>
                <a:cs typeface="Arial" panose="020B0604020202020204" pitchFamily="34" charset="0"/>
              </a:rPr>
              <a:t> Blocks</a:t>
            </a:r>
            <a:r>
              <a:rPr lang="de-DE" sz="2400" dirty="0">
                <a:latin typeface="Arial" panose="020B0604020202020204" pitchFamily="34" charset="0"/>
                <a:cs typeface="Arial" panose="020B0604020202020204" pitchFamily="34" charset="0"/>
              </a:rPr>
              <a:t>" sind die Quelle von </a:t>
            </a:r>
            <a:r>
              <a:rPr lang="de-DE" sz="2400" dirty="0" err="1">
                <a:latin typeface="Arial" panose="020B0604020202020204" pitchFamily="34" charset="0"/>
                <a:cs typeface="Arial" panose="020B0604020202020204" pitchFamily="34" charset="0"/>
              </a:rPr>
              <a:t>Xinomavros</a:t>
            </a:r>
            <a:r>
              <a:rPr lang="de-DE" sz="2400" dirty="0">
                <a:latin typeface="Arial" panose="020B0604020202020204" pitchFamily="34" charset="0"/>
                <a:cs typeface="Arial" panose="020B0604020202020204" pitchFamily="34" charset="0"/>
              </a:rPr>
              <a:t> für diesen Wein; </a:t>
            </a:r>
          </a:p>
          <a:p>
            <a:r>
              <a:rPr lang="de-DE" sz="2400" dirty="0">
                <a:latin typeface="Arial" panose="020B0604020202020204" pitchFamily="34" charset="0"/>
                <a:cs typeface="Arial" panose="020B0604020202020204" pitchFamily="34" charset="0"/>
              </a:rPr>
              <a:t>Jeder Jahrgang ist eine Auswahl der besten Parzellen aus dem jeweiligen Gebiet. </a:t>
            </a:r>
          </a:p>
          <a:p>
            <a:r>
              <a:rPr lang="de-DE" sz="2400" dirty="0">
                <a:latin typeface="Arial" panose="020B0604020202020204" pitchFamily="34" charset="0"/>
                <a:cs typeface="Arial" panose="020B0604020202020204" pitchFamily="34" charset="0"/>
              </a:rPr>
              <a:t>Für den </a:t>
            </a:r>
            <a:r>
              <a:rPr lang="de-DE" sz="2400" b="1" dirty="0">
                <a:latin typeface="Arial" panose="020B0604020202020204" pitchFamily="34" charset="0"/>
                <a:cs typeface="Arial" panose="020B0604020202020204" pitchFamily="34" charset="0"/>
              </a:rPr>
              <a:t>Jahrgang 2020 </a:t>
            </a:r>
            <a:r>
              <a:rPr lang="de-DE" sz="2400" dirty="0">
                <a:latin typeface="Arial" panose="020B0604020202020204" pitchFamily="34" charset="0"/>
                <a:cs typeface="Arial" panose="020B0604020202020204" pitchFamily="34" charset="0"/>
              </a:rPr>
              <a:t>waren die wichtigsten ausgewählten </a:t>
            </a:r>
            <a:r>
              <a:rPr lang="de-DE" sz="2400" b="1" dirty="0">
                <a:latin typeface="Arial" panose="020B0604020202020204" pitchFamily="34" charset="0"/>
                <a:cs typeface="Arial" panose="020B0604020202020204" pitchFamily="34" charset="0"/>
              </a:rPr>
              <a:t>Blöcke</a:t>
            </a:r>
            <a:r>
              <a:rPr lang="de-DE" sz="2400" dirty="0">
                <a:latin typeface="Arial" panose="020B0604020202020204" pitchFamily="34" charset="0"/>
                <a:cs typeface="Arial" panose="020B0604020202020204" pitchFamily="34" charset="0"/>
              </a:rPr>
              <a:t>:</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 #8, #12, #13, #14, #15, #16 und #17, #18 und #20.</a:t>
            </a:r>
          </a:p>
          <a:p>
            <a:endParaRPr lang="de-DE" dirty="0"/>
          </a:p>
        </p:txBody>
      </p:sp>
      <p:sp>
        <p:nvSpPr>
          <p:cNvPr id="4" name="Textfeld 3">
            <a:extLst>
              <a:ext uri="{FF2B5EF4-FFF2-40B4-BE49-F238E27FC236}">
                <a16:creationId xmlns:a16="http://schemas.microsoft.com/office/drawing/2014/main" id="{3A8B5152-99AE-6B51-C491-96278AC0E979}"/>
              </a:ext>
            </a:extLst>
          </p:cNvPr>
          <p:cNvSpPr txBox="1"/>
          <p:nvPr/>
        </p:nvSpPr>
        <p:spPr>
          <a:xfrm>
            <a:off x="6863804" y="2688941"/>
            <a:ext cx="4674765" cy="3323987"/>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#8</a:t>
            </a:r>
          </a:p>
          <a:p>
            <a:r>
              <a:rPr lang="de-DE" sz="2400" dirty="0">
                <a:latin typeface="Arial" panose="020B0604020202020204" pitchFamily="34" charset="0"/>
                <a:cs typeface="Arial" panose="020B0604020202020204" pitchFamily="34" charset="0"/>
              </a:rPr>
              <a:t>Pflanzjahr: 1970</a:t>
            </a:r>
          </a:p>
          <a:p>
            <a:r>
              <a:rPr lang="de-DE" sz="2400" dirty="0">
                <a:latin typeface="Arial" panose="020B0604020202020204" pitchFamily="34" charset="0"/>
                <a:cs typeface="Arial" panose="020B0604020202020204" pitchFamily="34" charset="0"/>
              </a:rPr>
              <a:t>Ausrichtung: NE</a:t>
            </a:r>
          </a:p>
          <a:p>
            <a:r>
              <a:rPr lang="de-DE" sz="2400" dirty="0">
                <a:latin typeface="Arial" panose="020B0604020202020204" pitchFamily="34" charset="0"/>
                <a:cs typeface="Arial" panose="020B0604020202020204" pitchFamily="34" charset="0"/>
              </a:rPr>
              <a:t>Neigung: 6-8%</a:t>
            </a:r>
          </a:p>
          <a:p>
            <a:r>
              <a:rPr lang="de-DE" sz="2400" dirty="0">
                <a:latin typeface="Arial" panose="020B0604020202020204" pitchFamily="34" charset="0"/>
                <a:cs typeface="Arial" panose="020B0604020202020204" pitchFamily="34" charset="0"/>
              </a:rPr>
              <a:t>Schnittsystem: Doppelter Kordon</a:t>
            </a:r>
          </a:p>
          <a:p>
            <a:r>
              <a:rPr lang="de-DE" sz="2400" dirty="0">
                <a:latin typeface="Arial" panose="020B0604020202020204" pitchFamily="34" charset="0"/>
                <a:cs typeface="Arial" panose="020B0604020202020204" pitchFamily="34" charset="0"/>
              </a:rPr>
              <a:t>Dichte (Pflanzen/ha): 4.000</a:t>
            </a:r>
          </a:p>
          <a:p>
            <a:r>
              <a:rPr lang="de-DE" sz="2400" dirty="0">
                <a:latin typeface="Arial" panose="020B0604020202020204" pitchFamily="34" charset="0"/>
                <a:cs typeface="Arial" panose="020B0604020202020204" pitchFamily="34" charset="0"/>
              </a:rPr>
              <a:t>Boden: Sandiger Lehm</a:t>
            </a:r>
          </a:p>
          <a:p>
            <a:r>
              <a:rPr lang="de-DE" sz="2400" dirty="0">
                <a:latin typeface="Arial" panose="020B0604020202020204" pitchFamily="34" charset="0"/>
                <a:cs typeface="Arial" panose="020B0604020202020204" pitchFamily="34" charset="0"/>
              </a:rPr>
              <a:t>pH-Wert des Bodens: 7,5</a:t>
            </a:r>
          </a:p>
          <a:p>
            <a:endParaRPr lang="de-DE" dirty="0"/>
          </a:p>
        </p:txBody>
      </p:sp>
      <p:sp>
        <p:nvSpPr>
          <p:cNvPr id="9" name="Textfeld 8">
            <a:extLst>
              <a:ext uri="{FF2B5EF4-FFF2-40B4-BE49-F238E27FC236}">
                <a16:creationId xmlns:a16="http://schemas.microsoft.com/office/drawing/2014/main" id="{A4AF7D49-E1BB-2608-7890-4DD847233608}"/>
              </a:ext>
            </a:extLst>
          </p:cNvPr>
          <p:cNvSpPr txBox="1"/>
          <p:nvPr/>
        </p:nvSpPr>
        <p:spPr>
          <a:xfrm>
            <a:off x="6604233" y="746739"/>
            <a:ext cx="6094602" cy="646331"/>
          </a:xfrm>
          <a:prstGeom prst="rect">
            <a:avLst/>
          </a:prstGeom>
          <a:noFill/>
        </p:spPr>
        <p:txBody>
          <a:bodyPr wrap="square">
            <a:spAutoFit/>
          </a:bodyPr>
          <a:lstStyle/>
          <a:p>
            <a:r>
              <a:rPr lang="de-AT" sz="3600" b="1" dirty="0" err="1">
                <a:latin typeface="Arial" panose="020B0604020202020204" pitchFamily="34" charset="0"/>
                <a:cs typeface="Arial" panose="020B0604020202020204" pitchFamily="34" charset="0"/>
              </a:rPr>
              <a:t>Ramnista</a:t>
            </a:r>
            <a:endParaRPr lang="de-AT"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791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6288617" y="403947"/>
            <a:ext cx="6096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AT" altLang="de-DE" sz="2800" b="0" i="0" u="none" strike="noStrike" kern="1200" cap="none" spc="0" normalizeH="0" baseline="0" noProof="0" dirty="0">
                <a:ln>
                  <a:noFill/>
                </a:ln>
                <a:effectLst/>
                <a:uLnTx/>
                <a:uFillTx/>
                <a:latin typeface="Arial" charset="0"/>
                <a:ea typeface="+mn-ea"/>
                <a:cs typeface="+mn-cs"/>
              </a:rPr>
              <a:t>Kir </a:t>
            </a:r>
            <a:r>
              <a:rPr kumimoji="0" lang="de-AT" altLang="de-DE" sz="2800" b="0" i="0" u="none" strike="noStrike" kern="1200" cap="none" spc="0" normalizeH="0" baseline="0" noProof="0" dirty="0" err="1">
                <a:ln>
                  <a:noFill/>
                </a:ln>
                <a:effectLst/>
                <a:uLnTx/>
                <a:uFillTx/>
                <a:latin typeface="Arial" charset="0"/>
                <a:ea typeface="+mn-ea"/>
                <a:cs typeface="+mn-cs"/>
              </a:rPr>
              <a:t>Yianni</a:t>
            </a:r>
            <a:br>
              <a:rPr kumimoji="0" lang="de-AT" altLang="de-DE" sz="2800" b="0" i="0" u="none" strike="noStrike" kern="1200" cap="none" spc="0" normalizeH="0" baseline="0" noProof="0" dirty="0">
                <a:ln>
                  <a:noFill/>
                </a:ln>
                <a:effectLst/>
                <a:uLnTx/>
                <a:uFillTx/>
                <a:latin typeface="Arial" charset="0"/>
                <a:ea typeface="+mn-ea"/>
                <a:cs typeface="+mn-cs"/>
              </a:rPr>
            </a:br>
            <a:r>
              <a:rPr kumimoji="0" lang="de-AT" altLang="de-DE" sz="2800" b="0" i="0" u="none" strike="noStrike" kern="1200" cap="none" spc="0" normalizeH="0" baseline="0" noProof="0" dirty="0">
                <a:ln>
                  <a:noFill/>
                </a:ln>
                <a:effectLst/>
                <a:uLnTx/>
                <a:uFillTx/>
                <a:latin typeface="Arial" charset="0"/>
                <a:ea typeface="+mn-ea"/>
                <a:cs typeface="+mn-cs"/>
              </a:rPr>
              <a:t> </a:t>
            </a:r>
            <a:r>
              <a:rPr lang="de-AT" altLang="de-DE" sz="2800" b="1" dirty="0">
                <a:latin typeface="Arial" charset="0"/>
              </a:rPr>
              <a:t>2020 Xinomavro</a:t>
            </a:r>
            <a:br>
              <a:rPr lang="de-AT" altLang="de-DE" sz="2800" b="1" dirty="0">
                <a:latin typeface="Arial" charset="0"/>
              </a:rPr>
            </a:br>
            <a:r>
              <a:rPr lang="de-AT" altLang="de-DE" sz="2800" b="1" dirty="0" err="1">
                <a:latin typeface="Arial" charset="0"/>
              </a:rPr>
              <a:t>Ramnista</a:t>
            </a:r>
            <a:r>
              <a:rPr lang="de-AT" altLang="de-DE" sz="2800" b="1" dirty="0">
                <a:latin typeface="Arial" charset="0"/>
              </a:rPr>
              <a:t> </a:t>
            </a:r>
            <a:br>
              <a:rPr lang="de-AT" altLang="de-DE" sz="2800" b="1" dirty="0">
                <a:latin typeface="Arial" charset="0"/>
              </a:rPr>
            </a:br>
            <a:r>
              <a:rPr kumimoji="0" lang="de-AT" altLang="de-DE" sz="2800" b="1" i="0" u="none" strike="noStrike" kern="1200" cap="none" spc="0" normalizeH="0" baseline="0" noProof="0" dirty="0">
                <a:ln>
                  <a:noFill/>
                </a:ln>
                <a:effectLst/>
                <a:uLnTx/>
                <a:uFillTx/>
                <a:latin typeface="Arial" charset="0"/>
                <a:ea typeface="+mn-ea"/>
                <a:cs typeface="+mn-cs"/>
              </a:rPr>
              <a:t> </a:t>
            </a:r>
            <a:endParaRPr kumimoji="0" lang="de-AT" altLang="de-DE" sz="2800" b="0" i="0" u="none" strike="noStrike" kern="1200" cap="none" spc="0" normalizeH="0" baseline="0" noProof="0" dirty="0">
              <a:ln>
                <a:noFill/>
              </a:ln>
              <a:effectLst/>
              <a:uLnTx/>
              <a:uFillTx/>
              <a:latin typeface="Arial" charset="0"/>
              <a:ea typeface="+mn-ea"/>
              <a:cs typeface="+mn-cs"/>
            </a:endParaRPr>
          </a:p>
        </p:txBody>
      </p:sp>
      <p:sp>
        <p:nvSpPr>
          <p:cNvPr id="24579" name="Rechteck 2"/>
          <p:cNvSpPr>
            <a:spLocks noChangeArrowheads="1"/>
          </p:cNvSpPr>
          <p:nvPr/>
        </p:nvSpPr>
        <p:spPr bwMode="auto">
          <a:xfrm>
            <a:off x="454314" y="1844976"/>
            <a:ext cx="915093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000" b="0" i="0" u="sng" strike="noStrike" kern="1200" cap="none" spc="0" normalizeH="0" baseline="0" noProof="0" dirty="0">
                <a:ln>
                  <a:noFill/>
                </a:ln>
                <a:effectLst/>
                <a:uLnTx/>
                <a:uFillTx/>
                <a:latin typeface="Arial" charset="0"/>
                <a:ea typeface="+mn-ea"/>
                <a:cs typeface="+mn-cs"/>
              </a:rPr>
              <a:t>Rebsorte</a:t>
            </a:r>
            <a:r>
              <a:rPr kumimoji="0" lang="de-AT" altLang="de-DE" sz="2000" b="0" i="0" u="none" strike="noStrike" kern="1200" cap="none" spc="0" normalizeH="0" baseline="0" noProof="0" dirty="0">
                <a:ln>
                  <a:noFill/>
                </a:ln>
                <a:effectLst/>
                <a:uLnTx/>
                <a:uFillTx/>
                <a:latin typeface="Arial" charset="0"/>
                <a:ea typeface="+mn-ea"/>
                <a:cs typeface="+mn-cs"/>
              </a:rPr>
              <a:t>:       100% Xinomavro, Single Vineyard</a:t>
            </a: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000" u="sng" dirty="0">
                <a:latin typeface="Arial" charset="0"/>
              </a:rPr>
              <a:t>Analyse</a:t>
            </a:r>
            <a:r>
              <a:rPr kumimoji="0" lang="de-AT" altLang="de-DE" sz="2000" b="0" i="0" u="none" strike="noStrike" kern="1200" cap="none" spc="0" normalizeH="0" baseline="0" noProof="0" dirty="0">
                <a:ln>
                  <a:noFill/>
                </a:ln>
                <a:effectLst/>
                <a:uLnTx/>
                <a:uFillTx/>
                <a:latin typeface="Arial" charset="0"/>
                <a:ea typeface="+mn-ea"/>
                <a:cs typeface="+mn-cs"/>
              </a:rPr>
              <a:t>:         14,5% </a:t>
            </a:r>
            <a:r>
              <a:rPr kumimoji="0" lang="de-AT" altLang="de-DE" sz="2000" b="0" i="0" u="none" strike="noStrike" kern="1200" cap="none" spc="0" normalizeH="0" baseline="0" noProof="0" dirty="0" err="1">
                <a:ln>
                  <a:noFill/>
                </a:ln>
                <a:effectLst/>
                <a:uLnTx/>
                <a:uFillTx/>
                <a:latin typeface="Arial" charset="0"/>
                <a:ea typeface="+mn-ea"/>
                <a:cs typeface="+mn-cs"/>
              </a:rPr>
              <a:t>Alk</a:t>
            </a:r>
            <a:r>
              <a:rPr kumimoji="0" lang="de-AT" altLang="de-DE" sz="2000" b="0" i="0" u="none" strike="noStrike" kern="1200" cap="none" spc="0" normalizeH="0" baseline="0" noProof="0" dirty="0">
                <a:ln>
                  <a:noFill/>
                </a:ln>
                <a:effectLst/>
                <a:uLnTx/>
                <a:uFillTx/>
                <a:latin typeface="Arial" charset="0"/>
                <a:ea typeface="+mn-ea"/>
                <a:cs typeface="+mn-cs"/>
              </a:rPr>
              <a:t>, 5.3gS, 1.9gRZ  </a:t>
            </a:r>
          </a:p>
          <a:p>
            <a:pPr lvl="0" eaLnBrk="1" hangingPunct="1">
              <a:spcBef>
                <a:spcPct val="0"/>
              </a:spcBef>
              <a:buNone/>
              <a:defRPr/>
            </a:pPr>
            <a:r>
              <a:rPr kumimoji="0" lang="de-AT" altLang="de-DE" sz="2000" b="0" i="0" u="sng" strike="noStrike" kern="1200" cap="none" spc="0" normalizeH="0" baseline="0" noProof="0" dirty="0">
                <a:ln>
                  <a:noFill/>
                </a:ln>
                <a:effectLst/>
                <a:uLnTx/>
                <a:uFillTx/>
                <a:latin typeface="Arial" charset="0"/>
                <a:ea typeface="+mn-ea"/>
                <a:cs typeface="+mn-cs"/>
              </a:rPr>
              <a:t>Anbauregion</a:t>
            </a:r>
            <a:r>
              <a:rPr kumimoji="0" lang="de-AT" altLang="de-DE" sz="2000" b="0" i="0" u="none" strike="noStrike" kern="1200" cap="none" spc="0" normalizeH="0" baseline="0" noProof="0" dirty="0">
                <a:ln>
                  <a:noFill/>
                </a:ln>
                <a:effectLst/>
                <a:uLnTx/>
                <a:uFillTx/>
                <a:latin typeface="Arial" charset="0"/>
                <a:ea typeface="+mn-ea"/>
                <a:cs typeface="+mn-cs"/>
              </a:rPr>
              <a:t>:  </a:t>
            </a:r>
            <a:r>
              <a:rPr lang="de-AT" altLang="de-DE" sz="2000" dirty="0">
                <a:latin typeface="Arial" charset="0"/>
              </a:rPr>
              <a:t>N-Griechenland, Naoussa, </a:t>
            </a:r>
            <a:r>
              <a:rPr lang="de-AT" altLang="de-DE" sz="2000" dirty="0" err="1">
                <a:latin typeface="Arial" charset="0"/>
              </a:rPr>
              <a:t>Ramnista</a:t>
            </a:r>
            <a:r>
              <a:rPr lang="de-AT" altLang="de-DE" sz="2000" dirty="0">
                <a:latin typeface="Arial" charset="0"/>
              </a:rPr>
              <a:t>, </a:t>
            </a:r>
            <a:br>
              <a:rPr kumimoji="0" lang="de-AT" altLang="de-DE" sz="20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000" b="0" i="0" u="sng" strike="noStrike" kern="1200" cap="none" spc="0" normalizeH="0" baseline="0" noProof="0" dirty="0">
                <a:ln>
                  <a:noFill/>
                </a:ln>
                <a:effectLst/>
                <a:uLnTx/>
                <a:uFillTx/>
                <a:latin typeface="Arial" charset="0"/>
                <a:ea typeface="+mn-ea"/>
                <a:cs typeface="+mn-cs"/>
              </a:rPr>
              <a:t>Vinifikation</a:t>
            </a:r>
            <a:r>
              <a:rPr kumimoji="0" lang="de-AT" altLang="de-DE" sz="2000" b="0" i="0" u="none" strike="noStrike" kern="1200" cap="none" spc="0" normalizeH="0" baseline="0" noProof="0" dirty="0">
                <a:ln>
                  <a:noFill/>
                </a:ln>
                <a:effectLst/>
                <a:uLnTx/>
                <a:uFillTx/>
                <a:latin typeface="Arial" charset="0"/>
                <a:ea typeface="+mn-ea"/>
                <a:cs typeface="+mn-cs"/>
              </a:rPr>
              <a:t>: Bandselektion, Gärung in Stahltanks u. frz. Eiche</a:t>
            </a:r>
            <a:r>
              <a:rPr lang="de-AT" altLang="de-DE" sz="2000" dirty="0">
                <a:latin typeface="Arial" charset="0"/>
              </a:rPr>
              <a:t>, </a:t>
            </a:r>
            <a:r>
              <a:rPr kumimoji="0" lang="de-AT" altLang="de-DE" sz="2000" b="0" i="0" u="none" strike="noStrike" kern="1200" cap="none" spc="0" normalizeH="0" baseline="0" noProof="0" dirty="0">
                <a:ln>
                  <a:noFill/>
                </a:ln>
                <a:effectLst/>
                <a:uLnTx/>
                <a:uFillTx/>
                <a:latin typeface="Arial" charset="0"/>
                <a:ea typeface="+mn-ea"/>
                <a:cs typeface="+mn-cs"/>
              </a:rPr>
              <a:t>Reifung 16Mo </a:t>
            </a:r>
            <a:r>
              <a:rPr kumimoji="0" lang="de-AT" altLang="de-DE" sz="2000" b="0" i="0" u="none" strike="noStrike" kern="1200" cap="none" spc="0" normalizeH="0" baseline="0" noProof="0" dirty="0" err="1">
                <a:ln>
                  <a:noFill/>
                </a:ln>
                <a:effectLst/>
                <a:uLnTx/>
                <a:uFillTx/>
                <a:latin typeface="Arial" charset="0"/>
                <a:ea typeface="+mn-ea"/>
                <a:cs typeface="+mn-cs"/>
              </a:rPr>
              <a:t>frz.Eiche</a:t>
            </a:r>
            <a:r>
              <a:rPr kumimoji="0" lang="de-AT" altLang="de-DE" sz="2000" b="0" i="0" u="none" strike="noStrike" kern="1200" cap="none" spc="0" normalizeH="0" baseline="0" noProof="0" dirty="0">
                <a:ln>
                  <a:noFill/>
                </a:ln>
                <a:effectLst/>
                <a:uLnTx/>
                <a:uFillTx/>
                <a:latin typeface="Arial" charset="0"/>
                <a:ea typeface="+mn-ea"/>
                <a:cs typeface="+mn-cs"/>
              </a:rPr>
              <a:t>, Erste Mischung der Blöcke im 6.Mo der Reifung, letzte Mischung vor Abfüllung.</a:t>
            </a:r>
          </a:p>
          <a:p>
            <a:pPr lvl="0" eaLnBrk="1" hangingPunct="1">
              <a:spcBef>
                <a:spcPct val="0"/>
              </a:spcBef>
              <a:buNone/>
              <a:defRPr/>
            </a:pPr>
            <a:br>
              <a:rPr kumimoji="0" lang="de-AT" altLang="de-DE" sz="2000" b="0" i="0" u="none" strike="noStrike" kern="1200" cap="none" spc="0" normalizeH="0" baseline="0" noProof="0" dirty="0">
                <a:ln>
                  <a:noFill/>
                </a:ln>
                <a:effectLst/>
                <a:uLnTx/>
                <a:uFillTx/>
                <a:latin typeface="Arial" charset="0"/>
                <a:ea typeface="+mn-ea"/>
                <a:cs typeface="+mn-cs"/>
              </a:rPr>
            </a:br>
            <a:r>
              <a:rPr kumimoji="0" lang="de-AT" altLang="de-DE" sz="2000" b="1" i="0" u="none" strike="noStrike" kern="1200" cap="none" spc="0" normalizeH="0" baseline="0" noProof="0" dirty="0" err="1">
                <a:ln>
                  <a:noFill/>
                </a:ln>
                <a:effectLst/>
                <a:uLnTx/>
                <a:uFillTx/>
                <a:latin typeface="Arial" charset="0"/>
                <a:ea typeface="+mn-ea"/>
                <a:cs typeface="+mn-cs"/>
              </a:rPr>
              <a:t>Verkostnotizen</a:t>
            </a:r>
            <a:r>
              <a:rPr kumimoji="0" lang="de-AT" altLang="de-DE" sz="2000" b="1" i="0" u="none" strike="noStrike" kern="1200" cap="none" spc="0" normalizeH="0" baseline="0" noProof="0" dirty="0">
                <a:ln>
                  <a:noFill/>
                </a:ln>
                <a:effectLst/>
                <a:uLnTx/>
                <a:uFillTx/>
                <a:latin typeface="Arial" charset="0"/>
                <a:ea typeface="+mn-ea"/>
                <a:cs typeface="+mn-cs"/>
              </a:rPr>
              <a:t>: </a:t>
            </a:r>
            <a:br>
              <a:rPr kumimoji="0" lang="de-AT" altLang="de-DE" sz="2000" b="0" i="0" u="none" strike="noStrike" kern="1200" cap="none" spc="0" normalizeH="0" baseline="0" noProof="0" dirty="0">
                <a:ln>
                  <a:noFill/>
                </a:ln>
                <a:effectLst/>
                <a:uLnTx/>
                <a:uFillTx/>
                <a:latin typeface="Arial" charset="0"/>
                <a:ea typeface="+mn-ea"/>
                <a:cs typeface="+mn-cs"/>
              </a:rPr>
            </a:br>
            <a:r>
              <a:rPr kumimoji="0" lang="de-AT" altLang="de-DE" sz="2000" b="0" i="0" u="sng" strike="noStrike" kern="1200" cap="none" spc="0" normalizeH="0" baseline="0" noProof="0" dirty="0">
                <a:ln>
                  <a:noFill/>
                </a:ln>
                <a:effectLst/>
                <a:uLnTx/>
                <a:uFillTx/>
                <a:latin typeface="Arial" charset="0"/>
                <a:ea typeface="+mn-ea"/>
                <a:cs typeface="+mn-cs"/>
              </a:rPr>
              <a:t>Farbe</a:t>
            </a:r>
            <a:r>
              <a:rPr kumimoji="0" lang="de-AT" altLang="de-DE" sz="2000" b="0" i="0" u="none" strike="noStrike" kern="1200" cap="none" spc="0" normalizeH="0" baseline="0" noProof="0" dirty="0">
                <a:ln>
                  <a:noFill/>
                </a:ln>
                <a:effectLst/>
                <a:uLnTx/>
                <a:uFillTx/>
                <a:latin typeface="Arial" charset="0"/>
                <a:ea typeface="+mn-ea"/>
                <a:cs typeface="+mn-cs"/>
              </a:rPr>
              <a:t>: Granatrote Farbe</a:t>
            </a:r>
            <a:br>
              <a:rPr kumimoji="0" lang="de-AT" altLang="de-DE" sz="2000" b="0" i="0" u="none" strike="noStrike" kern="1200" cap="none" spc="0" normalizeH="0" baseline="0" noProof="0" dirty="0">
                <a:ln>
                  <a:noFill/>
                </a:ln>
                <a:effectLst/>
                <a:uLnTx/>
                <a:uFillTx/>
                <a:latin typeface="Arial" charset="0"/>
                <a:ea typeface="+mn-ea"/>
                <a:cs typeface="+mn-cs"/>
              </a:rPr>
            </a:br>
            <a:r>
              <a:rPr lang="de-DE" altLang="de-DE" sz="2000" u="sng" dirty="0">
                <a:latin typeface="Arial" charset="0"/>
              </a:rPr>
              <a:t>Geruch</a:t>
            </a:r>
            <a:r>
              <a:rPr lang="de-DE" altLang="de-DE" sz="2000" dirty="0">
                <a:latin typeface="Arial" charset="0"/>
              </a:rPr>
              <a:t>: In der Nase intensive Frucht mit Aromen von Kirschen, Sauerkirschen und Pflaumen, zusammen mit </a:t>
            </a:r>
            <a:r>
              <a:rPr lang="de-DE" altLang="de-DE" sz="2000" dirty="0" err="1">
                <a:latin typeface="Arial" charset="0"/>
              </a:rPr>
              <a:t>kräutrigen</a:t>
            </a:r>
            <a:r>
              <a:rPr lang="de-DE" altLang="de-DE" sz="2000" dirty="0">
                <a:latin typeface="Arial" charset="0"/>
              </a:rPr>
              <a:t> Noten wie Tomatenblatt.</a:t>
            </a:r>
            <a:br>
              <a:rPr lang="de-DE" altLang="de-DE" sz="2000" dirty="0">
                <a:latin typeface="Arial" charset="0"/>
              </a:rPr>
            </a:br>
            <a:r>
              <a:rPr lang="de-DE" altLang="de-DE" sz="2000" u="sng" dirty="0">
                <a:latin typeface="Arial" charset="0"/>
              </a:rPr>
              <a:t>Geschmack</a:t>
            </a:r>
            <a:r>
              <a:rPr lang="de-DE" altLang="de-DE" sz="2000" dirty="0">
                <a:latin typeface="Arial" charset="0"/>
              </a:rPr>
              <a:t>: Am Gaumen trocken mit einer tollen Balance zwischen der lebendigen Säure, den samtigen Tanninen und dem Alkohol. </a:t>
            </a:r>
            <a:br>
              <a:rPr lang="de-DE" altLang="de-DE" sz="2000" dirty="0">
                <a:latin typeface="Arial" charset="0"/>
              </a:rPr>
            </a:br>
            <a:r>
              <a:rPr lang="de-DE" altLang="de-DE" sz="2000" dirty="0">
                <a:latin typeface="Arial" charset="0"/>
              </a:rPr>
              <a:t>Vielschichtiges Mundgefühl von reifen roten Früchten, Gewürzen und einem Hauch von Vanille und Schokolade. Anhaltender Nachgeschmack.</a:t>
            </a:r>
            <a:br>
              <a:rPr kumimoji="0" lang="de-DE" altLang="de-DE" sz="2000" b="0" i="0" u="none" strike="noStrike" kern="1200" cap="none" spc="0" normalizeH="0" baseline="0" noProof="0" dirty="0">
                <a:ln>
                  <a:noFill/>
                </a:ln>
                <a:solidFill>
                  <a:prstClr val="black"/>
                </a:solidFill>
                <a:effectLst/>
                <a:uLnTx/>
                <a:uFillTx/>
                <a:latin typeface="Arial" charset="0"/>
                <a:ea typeface="+mn-ea"/>
                <a:cs typeface="+mn-cs"/>
              </a:rPr>
            </a:br>
            <a:r>
              <a:rPr kumimoji="0" lang="de-DE" altLang="de-DE" sz="2400" b="0" i="0" u="none" strike="noStrike" kern="1200" cap="none" spc="0" normalizeH="0" baseline="0" noProof="0" dirty="0">
                <a:ln>
                  <a:noFill/>
                </a:ln>
                <a:solidFill>
                  <a:prstClr val="black"/>
                </a:solidFill>
                <a:effectLst/>
                <a:uLnTx/>
                <a:uFillTx/>
                <a:latin typeface="Arial" charset="0"/>
                <a:ea typeface="+mn-ea"/>
                <a:cs typeface="+mn-cs"/>
              </a:rPr>
              <a:t> </a:t>
            </a:r>
            <a:endParaRPr kumimoji="0" lang="de-AT" altLang="de-DE" sz="2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3" name="Grafik 2">
            <a:extLst>
              <a:ext uri="{FF2B5EF4-FFF2-40B4-BE49-F238E27FC236}">
                <a16:creationId xmlns:a16="http://schemas.microsoft.com/office/drawing/2014/main" id="{EC4D9971-08F3-FE43-1EE7-7D7DCA3DC968}"/>
              </a:ext>
            </a:extLst>
          </p:cNvPr>
          <p:cNvPicPr>
            <a:picLocks noChangeAspect="1"/>
          </p:cNvPicPr>
          <p:nvPr/>
        </p:nvPicPr>
        <p:blipFill>
          <a:blip r:embed="rId2"/>
          <a:stretch>
            <a:fillRect/>
          </a:stretch>
        </p:blipFill>
        <p:spPr>
          <a:xfrm>
            <a:off x="9467681" y="1966060"/>
            <a:ext cx="1753815" cy="4660135"/>
          </a:xfrm>
          <a:prstGeom prst="rect">
            <a:avLst/>
          </a:prstGeom>
        </p:spPr>
      </p:pic>
    </p:spTree>
    <p:extLst>
      <p:ext uri="{BB962C8B-B14F-4D97-AF65-F5344CB8AC3E}">
        <p14:creationId xmlns:p14="http://schemas.microsoft.com/office/powerpoint/2010/main" val="311787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7EEE1-8B67-12CE-E5BE-1D5C97B55958}"/>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C6E1D8C3-343C-46F4-1E5F-4853C1A334D1}"/>
              </a:ext>
            </a:extLst>
          </p:cNvPr>
          <p:cNvSpPr txBox="1"/>
          <p:nvPr/>
        </p:nvSpPr>
        <p:spPr>
          <a:xfrm>
            <a:off x="7481456" y="376819"/>
            <a:ext cx="44369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800" dirty="0" err="1">
                <a:solidFill>
                  <a:prstClr val="black"/>
                </a:solidFill>
                <a:latin typeface="Arial" panose="020B0604020202020204" pitchFamily="34" charset="0"/>
                <a:cs typeface="Arial" panose="020B0604020202020204" pitchFamily="34" charset="0"/>
              </a:rPr>
              <a:t>Kratošija</a:t>
            </a:r>
            <a:endParaRPr kumimoji="0" lang="de-DE"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hteck 1">
            <a:extLst>
              <a:ext uri="{FF2B5EF4-FFF2-40B4-BE49-F238E27FC236}">
                <a16:creationId xmlns:a16="http://schemas.microsoft.com/office/drawing/2014/main" id="{82728C05-A3DA-78C9-0B81-D432415CBE80}"/>
              </a:ext>
            </a:extLst>
          </p:cNvPr>
          <p:cNvSpPr/>
          <p:nvPr/>
        </p:nvSpPr>
        <p:spPr>
          <a:xfrm>
            <a:off x="467591" y="1776213"/>
            <a:ext cx="70138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 name="Grafik 3">
            <a:extLst>
              <a:ext uri="{FF2B5EF4-FFF2-40B4-BE49-F238E27FC236}">
                <a16:creationId xmlns:a16="http://schemas.microsoft.com/office/drawing/2014/main" id="{031E76C8-39EF-1B6D-0AC5-E2E7B0345606}"/>
              </a:ext>
            </a:extLst>
          </p:cNvPr>
          <p:cNvPicPr>
            <a:picLocks noChangeAspect="1"/>
          </p:cNvPicPr>
          <p:nvPr/>
        </p:nvPicPr>
        <p:blipFill>
          <a:blip r:embed="rId2"/>
          <a:stretch>
            <a:fillRect/>
          </a:stretch>
        </p:blipFill>
        <p:spPr>
          <a:xfrm>
            <a:off x="5137572" y="1776213"/>
            <a:ext cx="5984832" cy="2407369"/>
          </a:xfrm>
          <a:prstGeom prst="rect">
            <a:avLst/>
          </a:prstGeom>
        </p:spPr>
      </p:pic>
      <p:sp>
        <p:nvSpPr>
          <p:cNvPr id="9" name="Textfeld 8">
            <a:extLst>
              <a:ext uri="{FF2B5EF4-FFF2-40B4-BE49-F238E27FC236}">
                <a16:creationId xmlns:a16="http://schemas.microsoft.com/office/drawing/2014/main" id="{6DEACF94-3A81-B664-399A-C2DCE0112809}"/>
              </a:ext>
            </a:extLst>
          </p:cNvPr>
          <p:cNvSpPr txBox="1"/>
          <p:nvPr/>
        </p:nvSpPr>
        <p:spPr>
          <a:xfrm>
            <a:off x="572511" y="4752861"/>
            <a:ext cx="10659234" cy="1631216"/>
          </a:xfrm>
          <a:prstGeom prst="rect">
            <a:avLst/>
          </a:prstGeom>
          <a:noFill/>
        </p:spPr>
        <p:txBody>
          <a:bodyPr wrap="square">
            <a:spAutoFit/>
          </a:bodyPr>
          <a:lstStyle/>
          <a:p>
            <a:r>
              <a:rPr lang="de-DE" sz="2000" dirty="0">
                <a:latin typeface="Arial" panose="020B0604020202020204" pitchFamily="34" charset="0"/>
                <a:cs typeface="Arial" panose="020B0604020202020204" pitchFamily="34" charset="0"/>
              </a:rPr>
              <a:t>Nach </a:t>
            </a:r>
            <a:r>
              <a:rPr lang="de-DE" sz="2000" dirty="0" err="1">
                <a:latin typeface="Arial" panose="020B0604020202020204" pitchFamily="34" charset="0"/>
                <a:cs typeface="Arial" panose="020B0604020202020204" pitchFamily="34" charset="0"/>
              </a:rPr>
              <a:t>ampelographischer</a:t>
            </a:r>
            <a:r>
              <a:rPr lang="de-DE" sz="2000" dirty="0">
                <a:latin typeface="Arial" panose="020B0604020202020204" pitchFamily="34" charset="0"/>
                <a:cs typeface="Arial" panose="020B0604020202020204" pitchFamily="34" charset="0"/>
              </a:rPr>
              <a:t> Regel wird eine Sorte nach dem ältesten Namen bezeichnet, deshalb wurde der bereits im 15. Jahrhundert erwähnten Name </a:t>
            </a:r>
            <a:r>
              <a:rPr lang="de-DE" sz="2000" b="1" dirty="0">
                <a:latin typeface="Arial" panose="020B0604020202020204" pitchFamily="34" charset="0"/>
                <a:cs typeface="Arial" panose="020B0604020202020204" pitchFamily="34" charset="0"/>
              </a:rPr>
              <a:t>Tribidrag</a:t>
            </a:r>
            <a:r>
              <a:rPr lang="de-DE" sz="2000" dirty="0">
                <a:latin typeface="Arial" panose="020B0604020202020204" pitchFamily="34" charset="0"/>
                <a:cs typeface="Arial" panose="020B0604020202020204" pitchFamily="34" charset="0"/>
              </a:rPr>
              <a:t> vorgeschlagen. </a:t>
            </a:r>
            <a:br>
              <a:rPr lang="de-DE" sz="2000" dirty="0">
                <a:latin typeface="Arial" panose="020B0604020202020204" pitchFamily="34" charset="0"/>
                <a:cs typeface="Arial" panose="020B0604020202020204" pitchFamily="34" charset="0"/>
              </a:rPr>
            </a:b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Die Rebe erbringt dunkelfarbene, würzige, alkoholreiche Rotweine mit Aromen nach Zimt, Minze, Schokolade, Gewürznelken, Pfeffer, Schwarzkirschen, Brombeeren und Himbeeren.</a:t>
            </a:r>
            <a:endParaRPr lang="de-AT" sz="20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6AE2A283-4894-B3F7-3E29-41FD3AD2B1B0}"/>
              </a:ext>
            </a:extLst>
          </p:cNvPr>
          <p:cNvSpPr txBox="1"/>
          <p:nvPr/>
        </p:nvSpPr>
        <p:spPr>
          <a:xfrm>
            <a:off x="262577" y="1990667"/>
            <a:ext cx="4874995" cy="2554545"/>
          </a:xfrm>
          <a:prstGeom prst="rect">
            <a:avLst/>
          </a:prstGeom>
          <a:noFill/>
        </p:spPr>
        <p:txBody>
          <a:bodyPr wrap="square">
            <a:spAutoFit/>
          </a:bodyPr>
          <a:lstStyle/>
          <a:p>
            <a:r>
              <a:rPr lang="de-AT" sz="2000" dirty="0">
                <a:latin typeface="Arial" panose="020B0604020202020204" pitchFamily="34" charset="0"/>
                <a:cs typeface="Arial" panose="020B0604020202020204" pitchFamily="34" charset="0"/>
              </a:rPr>
              <a:t>Die rote Rebsorte stammt aus Kroatien</a:t>
            </a:r>
            <a:br>
              <a:rPr lang="de-AT" sz="2000" dirty="0">
                <a:latin typeface="Arial" panose="020B0604020202020204" pitchFamily="34" charset="0"/>
                <a:cs typeface="Arial" panose="020B0604020202020204" pitchFamily="34" charset="0"/>
              </a:rPr>
            </a:br>
            <a:r>
              <a:rPr lang="de-AT" sz="2000" dirty="0">
                <a:latin typeface="Arial" panose="020B0604020202020204" pitchFamily="34" charset="0"/>
                <a:cs typeface="Arial" panose="020B0604020202020204" pitchFamily="34" charset="0"/>
              </a:rPr>
              <a:t>(</a:t>
            </a:r>
            <a:r>
              <a:rPr lang="de-AT" sz="2000" dirty="0" err="1">
                <a:latin typeface="Arial" panose="020B0604020202020204" pitchFamily="34" charset="0"/>
                <a:cs typeface="Arial" panose="020B0604020202020204" pitchFamily="34" charset="0"/>
              </a:rPr>
              <a:t>Kastela</a:t>
            </a:r>
            <a:r>
              <a:rPr lang="de-AT" sz="2000" dirty="0">
                <a:latin typeface="Arial" panose="020B0604020202020204" pitchFamily="34" charset="0"/>
                <a:cs typeface="Arial" panose="020B0604020202020204" pitchFamily="34" charset="0"/>
              </a:rPr>
              <a:t> zw. Trogir u. </a:t>
            </a:r>
            <a:r>
              <a:rPr lang="de-AT" sz="2000" dirty="0" err="1">
                <a:latin typeface="Arial" panose="020B0604020202020204" pitchFamily="34" charset="0"/>
                <a:cs typeface="Arial" panose="020B0604020202020204" pitchFamily="34" charset="0"/>
              </a:rPr>
              <a:t>Sibenik</a:t>
            </a:r>
            <a:r>
              <a:rPr lang="de-AT" sz="2000" dirty="0">
                <a:latin typeface="Arial" panose="020B0604020202020204" pitchFamily="34" charset="0"/>
                <a:cs typeface="Arial" panose="020B0604020202020204" pitchFamily="34" charset="0"/>
              </a:rPr>
              <a:t>).</a:t>
            </a:r>
            <a:br>
              <a:rPr lang="de-AT" sz="2000" dirty="0">
                <a:latin typeface="Arial" panose="020B0604020202020204" pitchFamily="34" charset="0"/>
                <a:cs typeface="Arial" panose="020B0604020202020204" pitchFamily="34" charset="0"/>
              </a:rPr>
            </a:br>
            <a:endParaRPr lang="de-AT" sz="2000" dirty="0">
              <a:latin typeface="Arial" panose="020B0604020202020204" pitchFamily="34" charset="0"/>
              <a:cs typeface="Arial" panose="020B0604020202020204" pitchFamily="34" charset="0"/>
            </a:endParaRPr>
          </a:p>
          <a:p>
            <a:r>
              <a:rPr lang="de-AT" sz="2000" dirty="0">
                <a:latin typeface="Arial" panose="020B0604020202020204" pitchFamily="34" charset="0"/>
                <a:cs typeface="Arial" panose="020B0604020202020204" pitchFamily="34" charset="0"/>
              </a:rPr>
              <a:t>Die kroatische </a:t>
            </a:r>
            <a:r>
              <a:rPr lang="de-AT" sz="2000" b="1" dirty="0">
                <a:latin typeface="Arial" panose="020B0604020202020204" pitchFamily="34" charset="0"/>
                <a:cs typeface="Arial" panose="020B0604020202020204" pitchFamily="34" charset="0"/>
              </a:rPr>
              <a:t>Tribidrag</a:t>
            </a:r>
            <a:r>
              <a:rPr lang="de-AT" sz="2000" dirty="0">
                <a:latin typeface="Arial" panose="020B0604020202020204" pitchFamily="34" charset="0"/>
                <a:cs typeface="Arial" panose="020B0604020202020204" pitchFamily="34" charset="0"/>
              </a:rPr>
              <a:t> (auch </a:t>
            </a:r>
            <a:r>
              <a:rPr lang="de-AT" sz="2000" dirty="0" err="1">
                <a:latin typeface="Arial" panose="020B0604020202020204" pitchFamily="34" charset="0"/>
                <a:cs typeface="Arial" panose="020B0604020202020204" pitchFamily="34" charset="0"/>
              </a:rPr>
              <a:t>Crljenak</a:t>
            </a:r>
            <a:r>
              <a:rPr lang="de-AT" sz="2000" dirty="0">
                <a:latin typeface="Arial" panose="020B0604020202020204" pitchFamily="34" charset="0"/>
                <a:cs typeface="Arial" panose="020B0604020202020204" pitchFamily="34" charset="0"/>
              </a:rPr>
              <a:t> </a:t>
            </a:r>
            <a:r>
              <a:rPr lang="de-AT" sz="2000" dirty="0" err="1">
                <a:latin typeface="Arial" panose="020B0604020202020204" pitchFamily="34" charset="0"/>
                <a:cs typeface="Arial" panose="020B0604020202020204" pitchFamily="34" charset="0"/>
              </a:rPr>
              <a:t>Kaštelanski</a:t>
            </a:r>
            <a:r>
              <a:rPr lang="de-AT" sz="2000" dirty="0">
                <a:latin typeface="Arial" panose="020B0604020202020204" pitchFamily="34" charset="0"/>
                <a:cs typeface="Arial" panose="020B0604020202020204" pitchFamily="34" charset="0"/>
              </a:rPr>
              <a:t>), die italienische </a:t>
            </a:r>
            <a:r>
              <a:rPr lang="de-AT" sz="2000" b="1" dirty="0">
                <a:latin typeface="Arial" panose="020B0604020202020204" pitchFamily="34" charset="0"/>
                <a:cs typeface="Arial" panose="020B0604020202020204" pitchFamily="34" charset="0"/>
              </a:rPr>
              <a:t>Primitivo</a:t>
            </a:r>
            <a:r>
              <a:rPr lang="de-AT" sz="2000" dirty="0">
                <a:latin typeface="Arial" panose="020B0604020202020204" pitchFamily="34" charset="0"/>
                <a:cs typeface="Arial" panose="020B0604020202020204" pitchFamily="34" charset="0"/>
              </a:rPr>
              <a:t>, die kalifornische </a:t>
            </a:r>
            <a:r>
              <a:rPr lang="de-AT" sz="2000" b="1" dirty="0">
                <a:latin typeface="Arial" panose="020B0604020202020204" pitchFamily="34" charset="0"/>
                <a:cs typeface="Arial" panose="020B0604020202020204" pitchFamily="34" charset="0"/>
              </a:rPr>
              <a:t>Zinfandel </a:t>
            </a:r>
            <a:r>
              <a:rPr lang="de-AT" sz="2000" dirty="0">
                <a:latin typeface="Arial" panose="020B0604020202020204" pitchFamily="34" charset="0"/>
                <a:cs typeface="Arial" panose="020B0604020202020204" pitchFamily="34" charset="0"/>
              </a:rPr>
              <a:t>und die montenegrinische </a:t>
            </a:r>
            <a:r>
              <a:rPr lang="de-AT" sz="2000" b="1" dirty="0" err="1">
                <a:latin typeface="Arial" panose="020B0604020202020204" pitchFamily="34" charset="0"/>
                <a:cs typeface="Arial" panose="020B0604020202020204" pitchFamily="34" charset="0"/>
              </a:rPr>
              <a:t>Kratošija</a:t>
            </a:r>
            <a:r>
              <a:rPr lang="de-AT" sz="2000" dirty="0">
                <a:latin typeface="Arial" panose="020B0604020202020204" pitchFamily="34" charset="0"/>
                <a:cs typeface="Arial" panose="020B0604020202020204" pitchFamily="34" charset="0"/>
              </a:rPr>
              <a:t> haben denselben Ursprung. </a:t>
            </a:r>
          </a:p>
        </p:txBody>
      </p:sp>
    </p:spTree>
    <p:extLst>
      <p:ext uri="{BB962C8B-B14F-4D97-AF65-F5344CB8AC3E}">
        <p14:creationId xmlns:p14="http://schemas.microsoft.com/office/powerpoint/2010/main" val="288795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03A289E-E9F1-1DB6-DAC8-FE50F97D21BA}"/>
              </a:ext>
            </a:extLst>
          </p:cNvPr>
          <p:cNvPicPr>
            <a:picLocks noChangeAspect="1"/>
          </p:cNvPicPr>
          <p:nvPr/>
        </p:nvPicPr>
        <p:blipFill>
          <a:blip r:embed="rId2"/>
          <a:stretch>
            <a:fillRect/>
          </a:stretch>
        </p:blipFill>
        <p:spPr>
          <a:xfrm>
            <a:off x="6816310" y="720283"/>
            <a:ext cx="2533780" cy="4616687"/>
          </a:xfrm>
          <a:prstGeom prst="rect">
            <a:avLst/>
          </a:prstGeom>
        </p:spPr>
      </p:pic>
      <p:pic>
        <p:nvPicPr>
          <p:cNvPr id="11" name="Grafik 10">
            <a:extLst>
              <a:ext uri="{FF2B5EF4-FFF2-40B4-BE49-F238E27FC236}">
                <a16:creationId xmlns:a16="http://schemas.microsoft.com/office/drawing/2014/main" id="{434F214E-0ECE-3AC1-D76C-AAFE73AB38D9}"/>
              </a:ext>
            </a:extLst>
          </p:cNvPr>
          <p:cNvPicPr>
            <a:picLocks noChangeAspect="1"/>
          </p:cNvPicPr>
          <p:nvPr/>
        </p:nvPicPr>
        <p:blipFill>
          <a:blip r:embed="rId3"/>
          <a:stretch>
            <a:fillRect/>
          </a:stretch>
        </p:blipFill>
        <p:spPr>
          <a:xfrm>
            <a:off x="9770565" y="289629"/>
            <a:ext cx="1778091" cy="2000353"/>
          </a:xfrm>
          <a:prstGeom prst="rect">
            <a:avLst/>
          </a:prstGeom>
        </p:spPr>
      </p:pic>
      <p:pic>
        <p:nvPicPr>
          <p:cNvPr id="13" name="Grafik 12">
            <a:extLst>
              <a:ext uri="{FF2B5EF4-FFF2-40B4-BE49-F238E27FC236}">
                <a16:creationId xmlns:a16="http://schemas.microsoft.com/office/drawing/2014/main" id="{B8AA571E-B248-B18D-BF3A-F9CEF5A495FC}"/>
              </a:ext>
            </a:extLst>
          </p:cNvPr>
          <p:cNvPicPr>
            <a:picLocks noChangeAspect="1"/>
          </p:cNvPicPr>
          <p:nvPr/>
        </p:nvPicPr>
        <p:blipFill>
          <a:blip r:embed="rId4"/>
          <a:stretch>
            <a:fillRect/>
          </a:stretch>
        </p:blipFill>
        <p:spPr>
          <a:xfrm>
            <a:off x="4118030" y="1289805"/>
            <a:ext cx="2921150" cy="4515082"/>
          </a:xfrm>
          <a:prstGeom prst="rect">
            <a:avLst/>
          </a:prstGeom>
        </p:spPr>
      </p:pic>
      <p:sp>
        <p:nvSpPr>
          <p:cNvPr id="17" name="Textfeld 16">
            <a:extLst>
              <a:ext uri="{FF2B5EF4-FFF2-40B4-BE49-F238E27FC236}">
                <a16:creationId xmlns:a16="http://schemas.microsoft.com/office/drawing/2014/main" id="{B52B972A-BF73-7B5A-FCC2-71C4D9E4C58E}"/>
              </a:ext>
            </a:extLst>
          </p:cNvPr>
          <p:cNvSpPr txBox="1"/>
          <p:nvPr/>
        </p:nvSpPr>
        <p:spPr>
          <a:xfrm>
            <a:off x="251227" y="5989741"/>
            <a:ext cx="11694696" cy="461665"/>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im Besitz des Weinguts und der Rest ist traditionell im Besitz von 15 Partnerbauern. </a:t>
            </a:r>
          </a:p>
        </p:txBody>
      </p:sp>
      <p:sp>
        <p:nvSpPr>
          <p:cNvPr id="19" name="Textfeld 18">
            <a:extLst>
              <a:ext uri="{FF2B5EF4-FFF2-40B4-BE49-F238E27FC236}">
                <a16:creationId xmlns:a16="http://schemas.microsoft.com/office/drawing/2014/main" id="{8BD3B435-258F-F5A3-3722-FCC5A377D4E1}"/>
              </a:ext>
            </a:extLst>
          </p:cNvPr>
          <p:cNvSpPr txBox="1"/>
          <p:nvPr/>
        </p:nvSpPr>
        <p:spPr>
          <a:xfrm>
            <a:off x="246077" y="1955314"/>
            <a:ext cx="3728945" cy="4154984"/>
          </a:xfrm>
          <a:prstGeom prst="rect">
            <a:avLst/>
          </a:prstGeom>
          <a:noFill/>
        </p:spPr>
        <p:txBody>
          <a:bodyPr wrap="square">
            <a:spAutoFit/>
          </a:bodyPr>
          <a:lstStyle/>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Die Weinberge sind auf den sanften Hügeln in der Tikves Region mit einer Höhe von 150 bis 600 m gepflanzt. </a:t>
            </a:r>
          </a:p>
          <a:p>
            <a:endParaRPr lang="de-DE" sz="240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Das Weingut Lazar verfügt über mehr als 30ha, von denen 6ha</a:t>
            </a:r>
          </a:p>
        </p:txBody>
      </p:sp>
      <p:sp>
        <p:nvSpPr>
          <p:cNvPr id="21" name="Textfeld 20">
            <a:extLst>
              <a:ext uri="{FF2B5EF4-FFF2-40B4-BE49-F238E27FC236}">
                <a16:creationId xmlns:a16="http://schemas.microsoft.com/office/drawing/2014/main" id="{0DD99ADA-EE37-4B0C-F9F6-7A3CB7537521}"/>
              </a:ext>
            </a:extLst>
          </p:cNvPr>
          <p:cNvSpPr txBox="1"/>
          <p:nvPr/>
        </p:nvSpPr>
        <p:spPr>
          <a:xfrm>
            <a:off x="9419032" y="2861072"/>
            <a:ext cx="2822899" cy="1938992"/>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Der Familienbetrieb in </a:t>
            </a:r>
            <a:r>
              <a:rPr lang="de-DE" sz="2400" dirty="0" err="1">
                <a:latin typeface="Arial" panose="020B0604020202020204" pitchFamily="34" charset="0"/>
                <a:cs typeface="Arial" panose="020B0604020202020204" pitchFamily="34" charset="0"/>
              </a:rPr>
              <a:t>Negotino</a:t>
            </a:r>
            <a:r>
              <a:rPr lang="de-DE" sz="2400" dirty="0">
                <a:latin typeface="Arial" panose="020B0604020202020204" pitchFamily="34" charset="0"/>
                <a:cs typeface="Arial" panose="020B0604020202020204" pitchFamily="34" charset="0"/>
              </a:rPr>
              <a:t> wurde </a:t>
            </a:r>
            <a:r>
              <a:rPr lang="de-DE" sz="2400" b="1" dirty="0">
                <a:latin typeface="Arial" panose="020B0604020202020204" pitchFamily="34" charset="0"/>
                <a:cs typeface="Arial" panose="020B0604020202020204" pitchFamily="34" charset="0"/>
              </a:rPr>
              <a:t>2001 </a:t>
            </a:r>
            <a:r>
              <a:rPr lang="de-DE" sz="2400" dirty="0">
                <a:latin typeface="Arial" panose="020B0604020202020204" pitchFamily="34" charset="0"/>
                <a:cs typeface="Arial" panose="020B0604020202020204" pitchFamily="34" charset="0"/>
              </a:rPr>
              <a:t>von </a:t>
            </a:r>
            <a:r>
              <a:rPr lang="de-DE" sz="2400" b="1" dirty="0" err="1">
                <a:latin typeface="Arial" panose="020B0604020202020204" pitchFamily="34" charset="0"/>
                <a:cs typeface="Arial" panose="020B0604020202020204" pitchFamily="34" charset="0"/>
              </a:rPr>
              <a:t>Ristov</a:t>
            </a:r>
            <a:r>
              <a:rPr lang="de-DE" sz="2400" dirty="0">
                <a:latin typeface="Arial" panose="020B0604020202020204" pitchFamily="34" charset="0"/>
                <a:cs typeface="Arial" panose="020B0604020202020204" pitchFamily="34" charset="0"/>
              </a:rPr>
              <a:t> </a:t>
            </a:r>
            <a:r>
              <a:rPr lang="de-DE" sz="2400" b="1" dirty="0">
                <a:latin typeface="Arial" panose="020B0604020202020204" pitchFamily="34" charset="0"/>
                <a:cs typeface="Arial" panose="020B0604020202020204" pitchFamily="34" charset="0"/>
              </a:rPr>
              <a:t>Lazar</a:t>
            </a:r>
            <a:r>
              <a:rPr lang="de-DE" sz="2400" dirty="0">
                <a:latin typeface="Arial" panose="020B0604020202020204" pitchFamily="34" charset="0"/>
                <a:cs typeface="Arial" panose="020B0604020202020204" pitchFamily="34" charset="0"/>
              </a:rPr>
              <a:t> gegründet.</a:t>
            </a: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01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6230023" y="258474"/>
            <a:ext cx="68046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AT" altLang="de-DE" sz="2800" dirty="0">
                <a:latin typeface="Arial" charset="0"/>
              </a:rPr>
              <a:t>Lazar </a:t>
            </a:r>
            <a:r>
              <a:rPr lang="de-AT" altLang="de-DE" sz="2800" dirty="0" err="1">
                <a:latin typeface="Arial" charset="0"/>
              </a:rPr>
              <a:t>Winery</a:t>
            </a:r>
            <a:br>
              <a:rPr kumimoji="0" lang="de-AT" altLang="de-DE" sz="2800" b="0" i="0" u="none" strike="noStrike" kern="1200" cap="none" spc="0" normalizeH="0" baseline="0" noProof="0" dirty="0">
                <a:ln>
                  <a:noFill/>
                </a:ln>
                <a:effectLst/>
                <a:uLnTx/>
                <a:uFillTx/>
                <a:latin typeface="Arial" charset="0"/>
                <a:ea typeface="+mn-ea"/>
                <a:cs typeface="+mn-cs"/>
              </a:rPr>
            </a:br>
            <a:r>
              <a:rPr kumimoji="0" lang="de-AT" altLang="de-DE" sz="2800" b="0" i="0" u="none" strike="noStrike" kern="1200" cap="none" spc="0" normalizeH="0" baseline="0" noProof="0" dirty="0">
                <a:ln>
                  <a:noFill/>
                </a:ln>
                <a:effectLst/>
                <a:uLnTx/>
                <a:uFillTx/>
                <a:latin typeface="Arial" charset="0"/>
                <a:ea typeface="+mn-ea"/>
                <a:cs typeface="+mn-cs"/>
              </a:rPr>
              <a:t> </a:t>
            </a:r>
            <a:r>
              <a:rPr lang="de-AT" altLang="de-DE" sz="2800" b="1" dirty="0">
                <a:latin typeface="Arial" charset="0"/>
              </a:rPr>
              <a:t>2022 </a:t>
            </a:r>
            <a:r>
              <a:rPr lang="de-AT" altLang="de-DE" sz="2800" b="1" dirty="0" err="1">
                <a:latin typeface="Arial" charset="0"/>
              </a:rPr>
              <a:t>Kratošija</a:t>
            </a:r>
            <a:br>
              <a:rPr lang="de-AT" altLang="de-DE" sz="2800" b="1" dirty="0">
                <a:latin typeface="Arial" charset="0"/>
              </a:rPr>
            </a:br>
            <a:r>
              <a:rPr lang="de-AT" altLang="de-DE" sz="2800" b="1" dirty="0" err="1">
                <a:latin typeface="Arial" charset="0"/>
              </a:rPr>
              <a:t>Erigon</a:t>
            </a:r>
            <a:br>
              <a:rPr lang="de-AT" altLang="de-DE" sz="2800" b="1" dirty="0">
                <a:latin typeface="Arial" charset="0"/>
              </a:rPr>
            </a:br>
            <a:r>
              <a:rPr lang="de-AT" altLang="de-DE" sz="2800" dirty="0">
                <a:latin typeface="Arial" charset="0"/>
              </a:rPr>
              <a:t>(Flussname)</a:t>
            </a:r>
            <a:endParaRPr kumimoji="0" lang="de-AT" altLang="de-DE" sz="2800" i="0" u="none" strike="noStrike" kern="1200" cap="none" spc="0" normalizeH="0" baseline="0" noProof="0" dirty="0">
              <a:ln>
                <a:noFill/>
              </a:ln>
              <a:effectLst/>
              <a:uLnTx/>
              <a:uFillTx/>
              <a:latin typeface="Arial" charset="0"/>
            </a:endParaRPr>
          </a:p>
        </p:txBody>
      </p:sp>
      <p:sp>
        <p:nvSpPr>
          <p:cNvPr id="24579" name="Rechteck 2"/>
          <p:cNvSpPr>
            <a:spLocks noChangeArrowheads="1"/>
          </p:cNvSpPr>
          <p:nvPr/>
        </p:nvSpPr>
        <p:spPr bwMode="auto">
          <a:xfrm>
            <a:off x="380624" y="1660418"/>
            <a:ext cx="925174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400" b="0" i="0" u="sng" strike="noStrike" kern="1200" cap="none" spc="0" normalizeH="0" baseline="0" noProof="0" dirty="0">
                <a:ln>
                  <a:noFill/>
                </a:ln>
                <a:effectLst/>
                <a:uLnTx/>
                <a:uFillTx/>
                <a:latin typeface="Arial" charset="0"/>
                <a:ea typeface="+mn-ea"/>
                <a:cs typeface="+mn-cs"/>
              </a:rPr>
              <a:t>Rebsorte</a:t>
            </a:r>
            <a:r>
              <a:rPr kumimoji="0" lang="de-AT" altLang="de-DE" sz="2400" b="0" i="0" u="none" strike="noStrike" kern="1200" cap="none" spc="0" normalizeH="0" baseline="0" noProof="0" dirty="0">
                <a:ln>
                  <a:noFill/>
                </a:ln>
                <a:effectLst/>
                <a:uLnTx/>
                <a:uFillTx/>
                <a:latin typeface="Arial" charset="0"/>
                <a:ea typeface="+mn-ea"/>
                <a:cs typeface="+mn-cs"/>
              </a:rPr>
              <a:t>:       100%  </a:t>
            </a:r>
            <a:r>
              <a:rPr kumimoji="0" lang="de-AT" altLang="de-DE" sz="2400" b="0" i="0" u="none" strike="noStrike" kern="1200" cap="none" spc="0" normalizeH="0" baseline="0" noProof="0" dirty="0" err="1">
                <a:ln>
                  <a:noFill/>
                </a:ln>
                <a:effectLst/>
                <a:uLnTx/>
                <a:uFillTx/>
                <a:latin typeface="Arial" charset="0"/>
                <a:ea typeface="+mn-ea"/>
                <a:cs typeface="+mn-cs"/>
              </a:rPr>
              <a:t>Kratošija</a:t>
            </a:r>
            <a:r>
              <a:rPr kumimoji="0" lang="de-AT" altLang="de-DE" sz="2400" b="0" i="0" u="none" strike="noStrike" kern="1200" cap="none" spc="0" normalizeH="0" baseline="0" noProof="0" dirty="0">
                <a:ln>
                  <a:noFill/>
                </a:ln>
                <a:effectLst/>
                <a:uLnTx/>
                <a:uFillTx/>
                <a:latin typeface="Arial" charset="0"/>
                <a:ea typeface="+mn-ea"/>
                <a:cs typeface="+mn-cs"/>
              </a:rPr>
              <a:t> (</a:t>
            </a:r>
            <a:r>
              <a:rPr kumimoji="0" lang="de-AT" altLang="de-DE" sz="2400" b="0" i="0" u="none" strike="noStrike" kern="1200" cap="none" spc="0" normalizeH="0" baseline="0" noProof="0" dirty="0" err="1">
                <a:ln>
                  <a:noFill/>
                </a:ln>
                <a:effectLst/>
                <a:uLnTx/>
                <a:uFillTx/>
                <a:latin typeface="Arial" charset="0"/>
                <a:ea typeface="+mn-ea"/>
                <a:cs typeface="+mn-cs"/>
              </a:rPr>
              <a:t>Tribigrag</a:t>
            </a:r>
            <a:r>
              <a:rPr kumimoji="0" lang="de-AT" altLang="de-DE" sz="2400" b="0" i="0" u="none" strike="noStrike" kern="1200" cap="none" spc="0" normalizeH="0" baseline="0" noProof="0" dirty="0">
                <a:ln>
                  <a:noFill/>
                </a:ln>
                <a:effectLst/>
                <a:uLnTx/>
                <a:uFillTx/>
                <a:latin typeface="Arial"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400" u="sng" dirty="0">
                <a:latin typeface="Arial" charset="0"/>
              </a:rPr>
              <a:t>Analysewerte</a:t>
            </a:r>
            <a:r>
              <a:rPr kumimoji="0" lang="de-AT" altLang="de-DE" sz="2400" b="0" i="0" u="none" strike="noStrike" kern="1200" cap="none" spc="0" normalizeH="0" baseline="0" noProof="0" dirty="0">
                <a:ln>
                  <a:noFill/>
                </a:ln>
                <a:effectLst/>
                <a:uLnTx/>
                <a:uFillTx/>
                <a:latin typeface="Arial" charset="0"/>
                <a:ea typeface="+mn-ea"/>
                <a:cs typeface="+mn-cs"/>
              </a:rPr>
              <a:t>: 14.5% </a:t>
            </a:r>
            <a:r>
              <a:rPr kumimoji="0" lang="de-AT" altLang="de-DE" sz="2400" b="0" i="0" u="none" strike="noStrike" kern="1200" cap="none" spc="0" normalizeH="0" baseline="0" noProof="0" dirty="0" err="1">
                <a:ln>
                  <a:noFill/>
                </a:ln>
                <a:effectLst/>
                <a:uLnTx/>
                <a:uFillTx/>
                <a:latin typeface="Arial" charset="0"/>
                <a:ea typeface="+mn-ea"/>
                <a:cs typeface="+mn-cs"/>
              </a:rPr>
              <a:t>Alk</a:t>
            </a:r>
            <a:r>
              <a:rPr kumimoji="0" lang="de-AT" altLang="de-DE" sz="2400" b="0" i="0" u="none" strike="noStrike" kern="1200" cap="none" spc="0" normalizeH="0" baseline="0" noProof="0" dirty="0">
                <a:ln>
                  <a:noFill/>
                </a:ln>
                <a:effectLst/>
                <a:uLnTx/>
                <a:uFillTx/>
                <a:latin typeface="Arial" charset="0"/>
                <a:ea typeface="+mn-ea"/>
                <a:cs typeface="+mn-cs"/>
              </a:rPr>
              <a:t>, 5.4gS, 2.8gRZ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400" b="0" i="0" u="sng" strike="noStrike" kern="1200" cap="none" spc="0" normalizeH="0" baseline="0" noProof="0" dirty="0">
                <a:ln>
                  <a:noFill/>
                </a:ln>
                <a:effectLst/>
                <a:uLnTx/>
                <a:uFillTx/>
                <a:latin typeface="Arial" charset="0"/>
                <a:ea typeface="+mn-ea"/>
                <a:cs typeface="+mn-cs"/>
              </a:rPr>
              <a:t>Anbauregion</a:t>
            </a:r>
            <a:r>
              <a:rPr kumimoji="0" lang="de-AT" altLang="de-DE" sz="2400" b="0" i="0" u="none" strike="noStrike" kern="1200" cap="none" spc="0" normalizeH="0" baseline="0" noProof="0" dirty="0">
                <a:ln>
                  <a:noFill/>
                </a:ln>
                <a:effectLst/>
                <a:uLnTx/>
                <a:uFillTx/>
                <a:latin typeface="Arial" charset="0"/>
                <a:ea typeface="+mn-ea"/>
                <a:cs typeface="+mn-cs"/>
              </a:rPr>
              <a:t>:  N-Mazedonien, </a:t>
            </a:r>
            <a:r>
              <a:rPr kumimoji="0" lang="de-AT" altLang="de-DE" sz="2400" b="0" i="0" u="none" strike="noStrike" kern="1200" cap="none" spc="0" normalizeH="0" baseline="0" noProof="0" dirty="0" err="1">
                <a:ln>
                  <a:noFill/>
                </a:ln>
                <a:effectLst/>
                <a:uLnTx/>
                <a:uFillTx/>
                <a:latin typeface="Arial" charset="0"/>
                <a:ea typeface="+mn-ea"/>
                <a:cs typeface="+mn-cs"/>
              </a:rPr>
              <a:t>Vardatal</a:t>
            </a:r>
            <a:r>
              <a:rPr kumimoji="0" lang="de-AT" altLang="de-DE" sz="2400" b="0" i="0" u="none" strike="noStrike" kern="1200" cap="none" spc="0" normalizeH="0" baseline="0" noProof="0" dirty="0">
                <a:ln>
                  <a:noFill/>
                </a:ln>
                <a:effectLst/>
                <a:uLnTx/>
                <a:uFillTx/>
                <a:latin typeface="Arial" charset="0"/>
                <a:ea typeface="+mn-ea"/>
                <a:cs typeface="+mn-cs"/>
              </a:rPr>
              <a:t>, Tikves</a:t>
            </a:r>
            <a:br>
              <a:rPr kumimoji="0" lang="de-AT" altLang="de-DE" sz="24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Vinifikation</a:t>
            </a:r>
            <a:r>
              <a:rPr kumimoji="0" lang="de-AT" altLang="de-DE" sz="2400" b="0" i="0" u="none" strike="noStrike" kern="1200" cap="none" spc="0" normalizeH="0" baseline="0" noProof="0" dirty="0">
                <a:ln>
                  <a:noFill/>
                </a:ln>
                <a:effectLst/>
                <a:uLnTx/>
                <a:uFillTx/>
                <a:latin typeface="Arial" charset="0"/>
                <a:ea typeface="+mn-ea"/>
                <a:cs typeface="+mn-cs"/>
              </a:rPr>
              <a:t>:    Gärung in Stahltanks, 12Mo Eichenfass-Reifung </a:t>
            </a:r>
            <a:br>
              <a:rPr kumimoji="0" lang="de-AT" altLang="de-DE" sz="2400" b="0" i="0" u="none" strike="noStrike" kern="1200" cap="none" spc="0" normalizeH="0" baseline="0" noProof="0" dirty="0">
                <a:ln>
                  <a:noFill/>
                </a:ln>
                <a:effectLst/>
                <a:uLnTx/>
                <a:uFillTx/>
                <a:latin typeface="Arial" charset="0"/>
                <a:ea typeface="+mn-ea"/>
                <a:cs typeface="+mn-cs"/>
              </a:rPr>
            </a:br>
            <a:br>
              <a:rPr kumimoji="0" lang="de-AT" altLang="de-DE" sz="24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b="1" i="0" u="none" strike="noStrike" kern="1200" cap="none" spc="0" normalizeH="0" baseline="0" noProof="0" dirty="0" err="1">
                <a:ln>
                  <a:noFill/>
                </a:ln>
                <a:effectLst/>
                <a:uLnTx/>
                <a:uFillTx/>
                <a:latin typeface="Arial" charset="0"/>
                <a:ea typeface="+mn-ea"/>
                <a:cs typeface="+mn-cs"/>
              </a:rPr>
              <a:t>Verkostnotizen</a:t>
            </a:r>
            <a:r>
              <a:rPr kumimoji="0" lang="de-AT" altLang="de-DE" sz="2400" b="1" i="0" u="none" strike="noStrike" kern="1200" cap="none" spc="0" normalizeH="0" baseline="0" noProof="0" dirty="0">
                <a:ln>
                  <a:noFill/>
                </a:ln>
                <a:effectLst/>
                <a:uLnTx/>
                <a:uFillTx/>
                <a:latin typeface="Arial" charset="0"/>
                <a:ea typeface="+mn-ea"/>
                <a:cs typeface="+mn-cs"/>
              </a:rPr>
              <a:t>: </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Farbe</a:t>
            </a:r>
            <a:r>
              <a:rPr kumimoji="0" lang="de-AT" altLang="de-DE" sz="2400" b="0" i="0" u="none" strike="noStrike" kern="1200" cap="none" spc="0" normalizeH="0" baseline="0" noProof="0" dirty="0">
                <a:ln>
                  <a:noFill/>
                </a:ln>
                <a:effectLst/>
                <a:uLnTx/>
                <a:uFillTx/>
                <a:latin typeface="Arial" charset="0"/>
                <a:ea typeface="+mn-ea"/>
                <a:cs typeface="+mn-cs"/>
              </a:rPr>
              <a:t>: </a:t>
            </a:r>
            <a:r>
              <a:rPr lang="de-DE" altLang="de-DE" sz="2400" dirty="0">
                <a:latin typeface="Arial" charset="0"/>
              </a:rPr>
              <a:t>D</a:t>
            </a:r>
            <a:r>
              <a:rPr kumimoji="0" lang="de-DE" altLang="de-DE" sz="2400" b="0" i="0" u="none" strike="noStrike" kern="1200" cap="none" spc="0" normalizeH="0" baseline="0" noProof="0" dirty="0" err="1">
                <a:ln>
                  <a:noFill/>
                </a:ln>
                <a:effectLst/>
                <a:uLnTx/>
                <a:uFillTx/>
                <a:latin typeface="Arial" charset="0"/>
                <a:ea typeface="+mn-ea"/>
                <a:cs typeface="+mn-cs"/>
              </a:rPr>
              <a:t>unkle</a:t>
            </a:r>
            <a:r>
              <a:rPr kumimoji="0" lang="de-DE" altLang="de-DE" sz="2400" b="0" i="0" u="none" strike="noStrike" kern="1200" cap="none" spc="0" normalizeH="0" baseline="0" noProof="0" dirty="0">
                <a:ln>
                  <a:noFill/>
                </a:ln>
                <a:effectLst/>
                <a:uLnTx/>
                <a:uFillTx/>
                <a:latin typeface="Arial" charset="0"/>
                <a:ea typeface="+mn-ea"/>
                <a:cs typeface="+mn-cs"/>
              </a:rPr>
              <a:t> rubinrote Farbe mit </a:t>
            </a:r>
            <a:r>
              <a:rPr lang="de-DE" altLang="de-DE" sz="2400" dirty="0">
                <a:latin typeface="Arial" charset="0"/>
              </a:rPr>
              <a:t>kristallinen </a:t>
            </a:r>
            <a:r>
              <a:rPr kumimoji="0" lang="de-DE" altLang="de-DE" sz="2400" b="0" i="0" u="none" strike="noStrike" kern="1200" cap="none" spc="0" normalizeH="0" baseline="0" noProof="0" dirty="0">
                <a:ln>
                  <a:noFill/>
                </a:ln>
                <a:effectLst/>
                <a:uLnTx/>
                <a:uFillTx/>
                <a:latin typeface="Arial" charset="0"/>
                <a:ea typeface="+mn-ea"/>
                <a:cs typeface="+mn-cs"/>
              </a:rPr>
              <a:t>Reflexen</a:t>
            </a:r>
          </a:p>
          <a:p>
            <a:pPr marL="0" marR="0" lvl="0" indent="0" algn="l" defTabSz="914400" rtl="0" eaLnBrk="1" fontAlgn="auto" latinLnBrk="0" hangingPunct="1">
              <a:lnSpc>
                <a:spcPct val="100000"/>
              </a:lnSpc>
              <a:spcBef>
                <a:spcPct val="0"/>
              </a:spcBef>
              <a:spcAft>
                <a:spcPts val="0"/>
              </a:spcAft>
              <a:buClrTx/>
              <a:buSzTx/>
              <a:buFontTx/>
              <a:buNone/>
              <a:tabLst/>
              <a:defRPr/>
            </a:pPr>
            <a:r>
              <a:rPr lang="de-DE" altLang="de-DE" sz="2400" u="sng" dirty="0">
                <a:latin typeface="Arial" charset="0"/>
              </a:rPr>
              <a:t>Geruch</a:t>
            </a:r>
            <a:r>
              <a:rPr lang="de-DE" altLang="de-DE" sz="2400" dirty="0">
                <a:latin typeface="Arial" charset="0"/>
              </a:rPr>
              <a:t>: komplexes Aroma von Aromen von überreifen</a:t>
            </a:r>
            <a:br>
              <a:rPr lang="de-DE" altLang="de-DE" sz="2400" dirty="0">
                <a:latin typeface="Arial" charset="0"/>
              </a:rPr>
            </a:br>
            <a:r>
              <a:rPr lang="de-DE" altLang="de-DE" sz="2400" dirty="0">
                <a:latin typeface="Arial" charset="0"/>
              </a:rPr>
              <a:t>              Brombeeren, Himbeeren, Schwarzkirsche, getrockneten</a:t>
            </a:r>
            <a:br>
              <a:rPr lang="de-DE" altLang="de-DE" sz="2400" dirty="0">
                <a:latin typeface="Arial" charset="0"/>
              </a:rPr>
            </a:br>
            <a:r>
              <a:rPr lang="de-DE" altLang="de-DE" sz="2400" dirty="0">
                <a:latin typeface="Arial" charset="0"/>
              </a:rPr>
              <a:t>              Pflaumen, dezente Mineralität und süßen Gewürzen.</a:t>
            </a:r>
            <a:br>
              <a:rPr lang="de-DE" altLang="de-DE" sz="2400" dirty="0">
                <a:latin typeface="Arial" charset="0"/>
              </a:rPr>
            </a:br>
            <a:r>
              <a:rPr kumimoji="0" lang="de-DE" altLang="de-DE" sz="2400" b="0" i="0" u="sng" strike="noStrike" kern="1200" cap="none" spc="0" normalizeH="0" baseline="0" noProof="0" dirty="0">
                <a:ln>
                  <a:noFill/>
                </a:ln>
                <a:effectLst/>
                <a:uLnTx/>
                <a:uFillTx/>
                <a:latin typeface="Arial" charset="0"/>
                <a:ea typeface="+mn-ea"/>
                <a:cs typeface="+mn-cs"/>
              </a:rPr>
              <a:t>Geschmack</a:t>
            </a:r>
            <a:r>
              <a:rPr kumimoji="0" lang="de-DE" altLang="de-DE" sz="2400" b="0" i="0" u="none" strike="noStrike" kern="1200" cap="none" spc="0" normalizeH="0" baseline="0" noProof="0" dirty="0">
                <a:ln>
                  <a:noFill/>
                </a:ln>
                <a:effectLst/>
                <a:uLnTx/>
                <a:uFillTx/>
                <a:latin typeface="Arial" charset="0"/>
                <a:ea typeface="+mn-ea"/>
                <a:cs typeface="+mn-cs"/>
              </a:rPr>
              <a:t>: Am Gaumen saftige und sanfte Säure, begleitet von</a:t>
            </a:r>
            <a:br>
              <a:rPr kumimoji="0" lang="de-DE" altLang="de-DE" sz="2400" b="0" i="0" u="none" strike="noStrike" kern="1200" cap="none" spc="0" normalizeH="0" baseline="0" noProof="0" dirty="0">
                <a:ln>
                  <a:noFill/>
                </a:ln>
                <a:effectLst/>
                <a:uLnTx/>
                <a:uFillTx/>
                <a:latin typeface="Arial" charset="0"/>
                <a:ea typeface="+mn-ea"/>
                <a:cs typeface="+mn-cs"/>
              </a:rPr>
            </a:br>
            <a:r>
              <a:rPr kumimoji="0" lang="de-DE" altLang="de-DE" sz="2400" b="0" i="0" u="none" strike="noStrike" kern="1200" cap="none" spc="0" normalizeH="0" baseline="0" noProof="0" dirty="0">
                <a:ln>
                  <a:noFill/>
                </a:ln>
                <a:effectLst/>
                <a:uLnTx/>
                <a:uFillTx/>
                <a:latin typeface="Arial" charset="0"/>
                <a:ea typeface="+mn-ea"/>
                <a:cs typeface="+mn-cs"/>
              </a:rPr>
              <a:t>                     samtigen Tanninen, voller Körper und eine</a:t>
            </a:r>
            <a:br>
              <a:rPr kumimoji="0" lang="de-DE" altLang="de-DE" sz="2400" b="0" i="0" u="none" strike="noStrike" kern="1200" cap="none" spc="0" normalizeH="0" baseline="0" noProof="0" dirty="0">
                <a:ln>
                  <a:noFill/>
                </a:ln>
                <a:effectLst/>
                <a:uLnTx/>
                <a:uFillTx/>
                <a:latin typeface="Arial" charset="0"/>
                <a:ea typeface="+mn-ea"/>
                <a:cs typeface="+mn-cs"/>
              </a:rPr>
            </a:br>
            <a:r>
              <a:rPr kumimoji="0" lang="de-DE" altLang="de-DE" sz="2400" b="0" i="0" u="none" strike="noStrike" kern="1200" cap="none" spc="0" normalizeH="0" baseline="0" noProof="0" dirty="0">
                <a:ln>
                  <a:noFill/>
                </a:ln>
                <a:effectLst/>
                <a:uLnTx/>
                <a:uFillTx/>
                <a:latin typeface="Arial" charset="0"/>
                <a:ea typeface="+mn-ea"/>
                <a:cs typeface="+mn-cs"/>
              </a:rPr>
              <a:t>                     überlegene Länge und aufregender Abgang, </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de-DE" altLang="de-DE" sz="2400" b="0" i="0" u="none" strike="noStrike" kern="1200" cap="none" spc="0" normalizeH="0" baseline="0" noProof="0" dirty="0">
                <a:ln>
                  <a:noFill/>
                </a:ln>
                <a:solidFill>
                  <a:srgbClr val="0070C0"/>
                </a:solidFill>
                <a:effectLst/>
                <a:uLnTx/>
                <a:uFillTx/>
                <a:latin typeface="Arial" charset="0"/>
                <a:ea typeface="+mn-ea"/>
                <a:cs typeface="+mn-cs"/>
              </a:rPr>
            </a:br>
            <a:br>
              <a:rPr kumimoji="0" lang="de-DE" altLang="de-DE" sz="2400" b="0" i="0" u="none" strike="noStrike" kern="1200" cap="none" spc="0" normalizeH="0" baseline="0" noProof="0" dirty="0">
                <a:ln>
                  <a:noFill/>
                </a:ln>
                <a:solidFill>
                  <a:prstClr val="black"/>
                </a:solidFill>
                <a:effectLst/>
                <a:uLnTx/>
                <a:uFillTx/>
                <a:latin typeface="Arial" charset="0"/>
                <a:ea typeface="+mn-ea"/>
                <a:cs typeface="+mn-cs"/>
              </a:rPr>
            </a:br>
            <a:r>
              <a:rPr kumimoji="0" lang="de-DE" altLang="de-DE" sz="2400" b="0" i="0" u="none" strike="noStrike" kern="1200" cap="none" spc="0" normalizeH="0" baseline="0" noProof="0" dirty="0">
                <a:ln>
                  <a:noFill/>
                </a:ln>
                <a:solidFill>
                  <a:prstClr val="black"/>
                </a:solidFill>
                <a:effectLst/>
                <a:uLnTx/>
                <a:uFillTx/>
                <a:latin typeface="Arial" charset="0"/>
                <a:ea typeface="+mn-ea"/>
                <a:cs typeface="+mn-cs"/>
              </a:rPr>
              <a:t> </a:t>
            </a:r>
            <a:endParaRPr kumimoji="0" lang="de-AT" altLang="de-DE" sz="2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4" name="Grafik 3">
            <a:extLst>
              <a:ext uri="{FF2B5EF4-FFF2-40B4-BE49-F238E27FC236}">
                <a16:creationId xmlns:a16="http://schemas.microsoft.com/office/drawing/2014/main" id="{660B1096-1ED6-1CE5-79E9-3DCEB8DDFBDF}"/>
              </a:ext>
            </a:extLst>
          </p:cNvPr>
          <p:cNvPicPr>
            <a:picLocks noChangeAspect="1"/>
          </p:cNvPicPr>
          <p:nvPr/>
        </p:nvPicPr>
        <p:blipFill>
          <a:blip r:embed="rId2"/>
          <a:stretch>
            <a:fillRect/>
          </a:stretch>
        </p:blipFill>
        <p:spPr>
          <a:xfrm>
            <a:off x="9936107" y="2297380"/>
            <a:ext cx="1581231" cy="4483330"/>
          </a:xfrm>
          <a:prstGeom prst="rect">
            <a:avLst/>
          </a:prstGeom>
        </p:spPr>
      </p:pic>
    </p:spTree>
    <p:extLst>
      <p:ext uri="{BB962C8B-B14F-4D97-AF65-F5344CB8AC3E}">
        <p14:creationId xmlns:p14="http://schemas.microsoft.com/office/powerpoint/2010/main" val="4220692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01F0044-19E2-9B09-DDE5-E6ADBCD4CAA0}"/>
              </a:ext>
            </a:extLst>
          </p:cNvPr>
          <p:cNvPicPr>
            <a:picLocks noChangeAspect="1"/>
          </p:cNvPicPr>
          <p:nvPr/>
        </p:nvPicPr>
        <p:blipFill>
          <a:blip r:embed="rId2"/>
          <a:stretch>
            <a:fillRect/>
          </a:stretch>
        </p:blipFill>
        <p:spPr>
          <a:xfrm>
            <a:off x="570911" y="4064642"/>
            <a:ext cx="7546852" cy="2235315"/>
          </a:xfrm>
          <a:prstGeom prst="rect">
            <a:avLst/>
          </a:prstGeom>
        </p:spPr>
      </p:pic>
      <p:pic>
        <p:nvPicPr>
          <p:cNvPr id="19" name="Grafik 18">
            <a:extLst>
              <a:ext uri="{FF2B5EF4-FFF2-40B4-BE49-F238E27FC236}">
                <a16:creationId xmlns:a16="http://schemas.microsoft.com/office/drawing/2014/main" id="{A74F7E55-D198-6015-5D19-C4D92BF28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159299" y="2844767"/>
            <a:ext cx="4224041" cy="3168031"/>
          </a:xfrm>
          <a:prstGeom prst="rect">
            <a:avLst/>
          </a:prstGeom>
        </p:spPr>
      </p:pic>
      <p:sp>
        <p:nvSpPr>
          <p:cNvPr id="25" name="Textfeld 24">
            <a:extLst>
              <a:ext uri="{FF2B5EF4-FFF2-40B4-BE49-F238E27FC236}">
                <a16:creationId xmlns:a16="http://schemas.microsoft.com/office/drawing/2014/main" id="{E89E01FC-231A-C914-EE4B-5F2505707AEF}"/>
              </a:ext>
            </a:extLst>
          </p:cNvPr>
          <p:cNvSpPr txBox="1"/>
          <p:nvPr/>
        </p:nvSpPr>
        <p:spPr>
          <a:xfrm>
            <a:off x="1125770" y="1756318"/>
            <a:ext cx="7276764" cy="1938992"/>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Château Sopot ist eines der malerischsten Boutique-Weingüter im Herzen des Weinbaugebietes </a:t>
            </a:r>
            <a:r>
              <a:rPr lang="de-DE" sz="2400" dirty="0" err="1">
                <a:latin typeface="Arial" panose="020B0604020202020204" pitchFamily="34" charset="0"/>
                <a:cs typeface="Arial" panose="020B0604020202020204" pitchFamily="34" charset="0"/>
              </a:rPr>
              <a:t>Veles</a:t>
            </a:r>
            <a:r>
              <a:rPr lang="de-DE" sz="2400" dirty="0">
                <a:latin typeface="Arial" panose="020B0604020202020204" pitchFamily="34" charset="0"/>
                <a:cs typeface="Arial" panose="020B0604020202020204" pitchFamily="34" charset="0"/>
              </a:rPr>
              <a:t> .</a:t>
            </a:r>
          </a:p>
          <a:p>
            <a:r>
              <a:rPr lang="de-DE" sz="2400" dirty="0">
                <a:latin typeface="Arial" panose="020B0604020202020204" pitchFamily="34" charset="0"/>
                <a:cs typeface="Arial" panose="020B0604020202020204" pitchFamily="34" charset="0"/>
              </a:rPr>
              <a:t>Das Boutique-Weingut wurde 2006 gegründet und besitzt auf 94 Hektar eigenen Trauben.</a:t>
            </a:r>
          </a:p>
        </p:txBody>
      </p:sp>
      <p:pic>
        <p:nvPicPr>
          <p:cNvPr id="27" name="Grafik 26">
            <a:extLst>
              <a:ext uri="{FF2B5EF4-FFF2-40B4-BE49-F238E27FC236}">
                <a16:creationId xmlns:a16="http://schemas.microsoft.com/office/drawing/2014/main" id="{85D151B9-9EE4-3D97-CB37-24B78D22D33D}"/>
              </a:ext>
            </a:extLst>
          </p:cNvPr>
          <p:cNvPicPr>
            <a:picLocks noChangeAspect="1"/>
          </p:cNvPicPr>
          <p:nvPr/>
        </p:nvPicPr>
        <p:blipFill>
          <a:blip r:embed="rId4"/>
          <a:stretch>
            <a:fillRect/>
          </a:stretch>
        </p:blipFill>
        <p:spPr>
          <a:xfrm>
            <a:off x="10271320" y="108005"/>
            <a:ext cx="1332659" cy="1901260"/>
          </a:xfrm>
          <a:prstGeom prst="rect">
            <a:avLst/>
          </a:prstGeom>
        </p:spPr>
      </p:pic>
    </p:spTree>
    <p:extLst>
      <p:ext uri="{BB962C8B-B14F-4D97-AF65-F5344CB8AC3E}">
        <p14:creationId xmlns:p14="http://schemas.microsoft.com/office/powerpoint/2010/main" val="1999523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7964E-75FB-2170-8363-AA0F9E1A0E31}"/>
            </a:ext>
          </a:extLst>
        </p:cNvPr>
        <p:cNvGrpSpPr/>
        <p:nvPr/>
      </p:nvGrpSpPr>
      <p:grpSpPr>
        <a:xfrm>
          <a:off x="0" y="0"/>
          <a:ext cx="0" cy="0"/>
          <a:chOff x="0" y="0"/>
          <a:chExt cx="0" cy="0"/>
        </a:xfrm>
      </p:grpSpPr>
      <p:sp>
        <p:nvSpPr>
          <p:cNvPr id="24578" name="Rechteck 1">
            <a:extLst>
              <a:ext uri="{FF2B5EF4-FFF2-40B4-BE49-F238E27FC236}">
                <a16:creationId xmlns:a16="http://schemas.microsoft.com/office/drawing/2014/main" id="{B95C7185-897F-9C15-0E44-D1EC49192EA2}"/>
              </a:ext>
            </a:extLst>
          </p:cNvPr>
          <p:cNvSpPr>
            <a:spLocks noChangeArrowheads="1"/>
          </p:cNvSpPr>
          <p:nvPr/>
        </p:nvSpPr>
        <p:spPr bwMode="auto">
          <a:xfrm>
            <a:off x="7102478" y="333975"/>
            <a:ext cx="68046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AT" altLang="de-DE" sz="2800" dirty="0">
                <a:latin typeface="Arial" charset="0"/>
              </a:rPr>
              <a:t>Château Sopot</a:t>
            </a:r>
            <a:br>
              <a:rPr kumimoji="0" lang="de-AT" altLang="de-DE" sz="2800" b="0" i="0" u="none" strike="noStrike" kern="1200" cap="none" spc="0" normalizeH="0" baseline="0" noProof="0" dirty="0">
                <a:ln>
                  <a:noFill/>
                </a:ln>
                <a:effectLst/>
                <a:uLnTx/>
                <a:uFillTx/>
                <a:latin typeface="Arial" charset="0"/>
                <a:ea typeface="+mn-ea"/>
                <a:cs typeface="+mn-cs"/>
              </a:rPr>
            </a:br>
            <a:r>
              <a:rPr kumimoji="0" lang="de-AT" altLang="de-DE" sz="2800" b="0" i="0" u="none" strike="noStrike" kern="1200" cap="none" spc="0" normalizeH="0" baseline="0" noProof="0" dirty="0">
                <a:ln>
                  <a:noFill/>
                </a:ln>
                <a:effectLst/>
                <a:uLnTx/>
                <a:uFillTx/>
                <a:latin typeface="Arial" charset="0"/>
                <a:ea typeface="+mn-ea"/>
                <a:cs typeface="+mn-cs"/>
              </a:rPr>
              <a:t> </a:t>
            </a:r>
            <a:r>
              <a:rPr lang="de-AT" altLang="de-DE" sz="2800" b="1" dirty="0">
                <a:latin typeface="Arial" charset="0"/>
              </a:rPr>
              <a:t>2015 CS</a:t>
            </a:r>
            <a:br>
              <a:rPr lang="de-AT" altLang="de-DE" sz="2800" b="1" dirty="0">
                <a:latin typeface="Arial" charset="0"/>
              </a:rPr>
            </a:br>
            <a:r>
              <a:rPr lang="de-AT" altLang="de-DE" sz="2800" b="1" dirty="0" err="1">
                <a:latin typeface="Arial" charset="0"/>
              </a:rPr>
              <a:t>Ubavino</a:t>
            </a:r>
            <a:br>
              <a:rPr lang="de-AT" altLang="de-DE" sz="2800" b="1" dirty="0">
                <a:latin typeface="Arial" charset="0"/>
              </a:rPr>
            </a:br>
            <a:r>
              <a:rPr lang="de-AT" altLang="de-DE" sz="2800" dirty="0">
                <a:latin typeface="Arial" charset="0"/>
              </a:rPr>
              <a:t>(Ikone)</a:t>
            </a:r>
            <a:endParaRPr kumimoji="0" lang="de-AT" altLang="de-DE" sz="2800" i="0" u="none" strike="noStrike" kern="1200" cap="none" spc="0" normalizeH="0" baseline="0" noProof="0" dirty="0">
              <a:ln>
                <a:noFill/>
              </a:ln>
              <a:effectLst/>
              <a:uLnTx/>
              <a:uFillTx/>
              <a:latin typeface="Arial" charset="0"/>
            </a:endParaRPr>
          </a:p>
        </p:txBody>
      </p:sp>
      <p:sp>
        <p:nvSpPr>
          <p:cNvPr id="24579" name="Rechteck 2">
            <a:extLst>
              <a:ext uri="{FF2B5EF4-FFF2-40B4-BE49-F238E27FC236}">
                <a16:creationId xmlns:a16="http://schemas.microsoft.com/office/drawing/2014/main" id="{B22D1E73-69DA-293A-735A-D979C2F85FAB}"/>
              </a:ext>
            </a:extLst>
          </p:cNvPr>
          <p:cNvSpPr>
            <a:spLocks noChangeArrowheads="1"/>
          </p:cNvSpPr>
          <p:nvPr/>
        </p:nvSpPr>
        <p:spPr bwMode="auto">
          <a:xfrm>
            <a:off x="378813" y="1433915"/>
            <a:ext cx="9251748"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400" b="0" i="0" u="sng" strike="noStrike" kern="1200" cap="none" spc="0" normalizeH="0" baseline="0" noProof="0" dirty="0">
                <a:ln>
                  <a:noFill/>
                </a:ln>
                <a:effectLst/>
                <a:uLnTx/>
                <a:uFillTx/>
                <a:latin typeface="Arial" charset="0"/>
                <a:ea typeface="+mn-ea"/>
                <a:cs typeface="+mn-cs"/>
              </a:rPr>
              <a:t>Rebsorte</a:t>
            </a:r>
            <a:r>
              <a:rPr kumimoji="0" lang="de-AT" altLang="de-DE" sz="2400" b="0" i="0" u="none" strike="noStrike" kern="1200" cap="none" spc="0" normalizeH="0" baseline="0" noProof="0" dirty="0">
                <a:ln>
                  <a:noFill/>
                </a:ln>
                <a:effectLst/>
                <a:uLnTx/>
                <a:uFillTx/>
                <a:latin typeface="Arial" charset="0"/>
                <a:ea typeface="+mn-ea"/>
                <a:cs typeface="+mn-cs"/>
              </a:rPr>
              <a:t>:       100% </a:t>
            </a:r>
            <a:r>
              <a:rPr lang="de-AT" altLang="de-DE" sz="2400" dirty="0">
                <a:latin typeface="Arial" charset="0"/>
              </a:rPr>
              <a:t>CS</a:t>
            </a:r>
            <a:endParaRPr kumimoji="0" lang="de-AT" altLang="de-DE" sz="2400" b="0" i="0" u="none" strike="noStrike" kern="1200" cap="none" spc="0" normalizeH="0" baseline="0" noProof="0" dirty="0">
              <a:ln>
                <a:noFill/>
              </a:ln>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400" u="sng" dirty="0">
                <a:latin typeface="Arial" charset="0"/>
              </a:rPr>
              <a:t>Analysewerte</a:t>
            </a:r>
            <a:r>
              <a:rPr kumimoji="0" lang="de-AT" altLang="de-DE" sz="2400" b="0" i="0" u="none" strike="noStrike" kern="1200" cap="none" spc="0" normalizeH="0" baseline="0" noProof="0" dirty="0">
                <a:ln>
                  <a:noFill/>
                </a:ln>
                <a:effectLst/>
                <a:uLnTx/>
                <a:uFillTx/>
                <a:latin typeface="Arial" charset="0"/>
                <a:ea typeface="+mn-ea"/>
                <a:cs typeface="+mn-cs"/>
              </a:rPr>
              <a:t>: 15% </a:t>
            </a:r>
            <a:r>
              <a:rPr kumimoji="0" lang="de-AT" altLang="de-DE" sz="2400" b="0" i="0" u="none" strike="noStrike" kern="1200" cap="none" spc="0" normalizeH="0" baseline="0" noProof="0" dirty="0" err="1">
                <a:ln>
                  <a:noFill/>
                </a:ln>
                <a:effectLst/>
                <a:uLnTx/>
                <a:uFillTx/>
                <a:latin typeface="Arial" charset="0"/>
                <a:ea typeface="+mn-ea"/>
                <a:cs typeface="+mn-cs"/>
              </a:rPr>
              <a:t>Alk</a:t>
            </a:r>
            <a:r>
              <a:rPr kumimoji="0" lang="de-AT" altLang="de-DE" sz="2400" b="0" i="0" u="none" strike="noStrike" kern="1200" cap="none" spc="0" normalizeH="0" baseline="0" noProof="0" dirty="0">
                <a:ln>
                  <a:noFill/>
                </a:ln>
                <a:effectLst/>
                <a:uLnTx/>
                <a:uFillTx/>
                <a:latin typeface="Arial" charset="0"/>
                <a:ea typeface="+mn-ea"/>
                <a:cs typeface="+mn-cs"/>
              </a:rPr>
              <a:t>, 6.2gS, 2.2gRZ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400" b="0" i="0" u="sng" strike="noStrike" kern="1200" cap="none" spc="0" normalizeH="0" baseline="0" noProof="0" dirty="0">
                <a:ln>
                  <a:noFill/>
                </a:ln>
                <a:effectLst/>
                <a:uLnTx/>
                <a:uFillTx/>
                <a:latin typeface="Arial" charset="0"/>
                <a:ea typeface="+mn-ea"/>
                <a:cs typeface="+mn-cs"/>
              </a:rPr>
              <a:t>Anbauregion</a:t>
            </a:r>
            <a:r>
              <a:rPr kumimoji="0" lang="de-AT" altLang="de-DE" sz="2400" b="0" i="0" u="none" strike="noStrike" kern="1200" cap="none" spc="0" normalizeH="0" baseline="0" noProof="0" dirty="0">
                <a:ln>
                  <a:noFill/>
                </a:ln>
                <a:effectLst/>
                <a:uLnTx/>
                <a:uFillTx/>
                <a:latin typeface="Arial" charset="0"/>
                <a:ea typeface="+mn-ea"/>
                <a:cs typeface="+mn-cs"/>
              </a:rPr>
              <a:t>:  N-Mazedonien, </a:t>
            </a:r>
            <a:r>
              <a:rPr kumimoji="0" lang="de-AT" altLang="de-DE" sz="2400" b="0" i="0" u="none" strike="noStrike" kern="1200" cap="none" spc="0" normalizeH="0" baseline="0" noProof="0" dirty="0" err="1">
                <a:ln>
                  <a:noFill/>
                </a:ln>
                <a:effectLst/>
                <a:uLnTx/>
                <a:uFillTx/>
                <a:latin typeface="Arial" charset="0"/>
                <a:ea typeface="+mn-ea"/>
                <a:cs typeface="+mn-cs"/>
              </a:rPr>
              <a:t>Vad</a:t>
            </a:r>
            <a:r>
              <a:rPr lang="de-AT" altLang="de-DE" sz="2400" dirty="0" err="1">
                <a:latin typeface="Arial" charset="0"/>
              </a:rPr>
              <a:t>ar</a:t>
            </a:r>
            <a:r>
              <a:rPr kumimoji="0" lang="de-AT" altLang="de-DE" sz="2400" b="0" i="0" u="none" strike="noStrike" kern="1200" cap="none" spc="0" normalizeH="0" baseline="0" noProof="0" dirty="0" err="1">
                <a:ln>
                  <a:noFill/>
                </a:ln>
                <a:effectLst/>
                <a:uLnTx/>
                <a:uFillTx/>
                <a:latin typeface="Arial" charset="0"/>
                <a:ea typeface="+mn-ea"/>
                <a:cs typeface="+mn-cs"/>
              </a:rPr>
              <a:t>atal</a:t>
            </a:r>
            <a:r>
              <a:rPr kumimoji="0" lang="de-AT" altLang="de-DE" sz="2400" b="0" i="0" u="none" strike="noStrike" kern="1200" cap="none" spc="0" normalizeH="0" baseline="0" noProof="0" dirty="0">
                <a:ln>
                  <a:noFill/>
                </a:ln>
                <a:effectLst/>
                <a:uLnTx/>
                <a:uFillTx/>
                <a:latin typeface="Arial" charset="0"/>
                <a:ea typeface="+mn-ea"/>
                <a:cs typeface="+mn-cs"/>
              </a:rPr>
              <a:t>, </a:t>
            </a:r>
            <a:r>
              <a:rPr lang="de-AT" altLang="de-DE" sz="2400" dirty="0" err="1">
                <a:latin typeface="Arial" charset="0"/>
              </a:rPr>
              <a:t>Veles</a:t>
            </a:r>
            <a:br>
              <a:rPr kumimoji="0" lang="de-AT" altLang="de-DE" sz="24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Vinifikation</a:t>
            </a:r>
            <a:r>
              <a:rPr kumimoji="0" lang="de-AT" altLang="de-DE" sz="2400" b="0" i="0" u="none" strike="noStrike" kern="1200" cap="none" spc="0" normalizeH="0" baseline="0" noProof="0" dirty="0">
                <a:ln>
                  <a:noFill/>
                </a:ln>
                <a:effectLst/>
                <a:uLnTx/>
                <a:uFillTx/>
                <a:latin typeface="Arial" charset="0"/>
                <a:ea typeface="+mn-ea"/>
                <a:cs typeface="+mn-cs"/>
              </a:rPr>
              <a:t>:    Gärung im Stahltank , 24Mo Reifung in </a:t>
            </a:r>
            <a:r>
              <a:rPr kumimoji="0" lang="de-AT" altLang="de-DE" sz="2400" b="0" i="0" u="none" strike="noStrike" kern="1200" cap="none" spc="0" normalizeH="0" baseline="0" noProof="0" dirty="0" err="1">
                <a:ln>
                  <a:noFill/>
                </a:ln>
                <a:effectLst/>
                <a:uLnTx/>
                <a:uFillTx/>
                <a:latin typeface="Arial" charset="0"/>
                <a:ea typeface="+mn-ea"/>
                <a:cs typeface="+mn-cs"/>
              </a:rPr>
              <a:t>frz</a:t>
            </a:r>
            <a:r>
              <a:rPr kumimoji="0" lang="de-AT" altLang="de-DE" sz="2400" b="0" i="0" u="none" strike="noStrike" kern="1200" cap="none" spc="0" normalizeH="0" baseline="0" noProof="0" dirty="0">
                <a:ln>
                  <a:noFill/>
                </a:ln>
                <a:effectLst/>
                <a:uLnTx/>
                <a:uFillTx/>
                <a:latin typeface="Arial" charset="0"/>
                <a:ea typeface="+mn-ea"/>
                <a:cs typeface="+mn-cs"/>
              </a:rPr>
              <a:t>/</a:t>
            </a:r>
            <a:r>
              <a:rPr kumimoji="0" lang="de-AT" altLang="de-DE" sz="2400" b="0" i="0" u="none" strike="noStrike" kern="1200" cap="none" spc="0" normalizeH="0" baseline="0" noProof="0" dirty="0" err="1">
                <a:ln>
                  <a:noFill/>
                </a:ln>
                <a:effectLst/>
                <a:uLnTx/>
                <a:uFillTx/>
                <a:latin typeface="Arial" charset="0"/>
                <a:ea typeface="+mn-ea"/>
                <a:cs typeface="+mn-cs"/>
              </a:rPr>
              <a:t>amerikan</a:t>
            </a:r>
            <a:r>
              <a:rPr kumimoji="0" lang="de-AT" altLang="de-DE" sz="2400" b="0" i="0" u="none" strike="noStrike" kern="1200" cap="none" spc="0" normalizeH="0" baseline="0" noProof="0" dirty="0">
                <a:ln>
                  <a:noFill/>
                </a:ln>
                <a:effectLst/>
                <a:uLnTx/>
                <a:uFillTx/>
                <a:latin typeface="Arial" charset="0"/>
                <a:ea typeface="+mn-ea"/>
                <a:cs typeface="+mn-cs"/>
              </a:rPr>
              <a:t>.</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0" i="0" u="none" strike="noStrike" kern="1200" cap="none" spc="0" normalizeH="0" baseline="0" noProof="0" dirty="0">
                <a:ln>
                  <a:noFill/>
                </a:ln>
                <a:effectLst/>
                <a:uLnTx/>
                <a:uFillTx/>
                <a:latin typeface="Arial" charset="0"/>
                <a:ea typeface="+mn-ea"/>
                <a:cs typeface="+mn-cs"/>
              </a:rPr>
              <a:t>                       Barriques.</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1" i="0" u="none" strike="noStrike" kern="1200" cap="none" spc="0" normalizeH="0" baseline="0" noProof="0" dirty="0" err="1">
                <a:ln>
                  <a:noFill/>
                </a:ln>
                <a:effectLst/>
                <a:uLnTx/>
                <a:uFillTx/>
                <a:latin typeface="Arial" charset="0"/>
                <a:ea typeface="+mn-ea"/>
                <a:cs typeface="+mn-cs"/>
              </a:rPr>
              <a:t>Verkostnotizen</a:t>
            </a:r>
            <a:r>
              <a:rPr kumimoji="0" lang="de-AT" altLang="de-DE" sz="2400" b="1" i="0" u="none" strike="noStrike" kern="1200" cap="none" spc="0" normalizeH="0" baseline="0" noProof="0" dirty="0">
                <a:ln>
                  <a:noFill/>
                </a:ln>
                <a:effectLst/>
                <a:uLnTx/>
                <a:uFillTx/>
                <a:latin typeface="Arial" charset="0"/>
                <a:ea typeface="+mn-ea"/>
                <a:cs typeface="+mn-cs"/>
              </a:rPr>
              <a:t>: </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Farbe</a:t>
            </a:r>
            <a:r>
              <a:rPr kumimoji="0" lang="de-AT" altLang="de-DE" sz="2400" b="0" i="0" u="none" strike="noStrike" kern="1200" cap="none" spc="0" normalizeH="0" baseline="0" noProof="0" dirty="0">
                <a:ln>
                  <a:noFill/>
                </a:ln>
                <a:effectLst/>
                <a:uLnTx/>
                <a:uFillTx/>
                <a:latin typeface="Arial" charset="0"/>
                <a:ea typeface="+mn-ea"/>
                <a:cs typeface="+mn-cs"/>
              </a:rPr>
              <a:t>: </a:t>
            </a:r>
            <a:r>
              <a:rPr lang="de-AT" altLang="de-DE" sz="2400" dirty="0" err="1">
                <a:latin typeface="Arial" charset="0"/>
              </a:rPr>
              <a:t>Granarot</a:t>
            </a:r>
            <a:endParaRPr kumimoji="0" lang="de-DE" altLang="de-DE" sz="2400" b="0" i="0" u="none" strike="noStrike" kern="1200" cap="none" spc="0" normalizeH="0" baseline="0" noProof="0" dirty="0">
              <a:ln>
                <a:noFill/>
              </a:ln>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altLang="de-DE" sz="2400" u="sng" dirty="0">
                <a:latin typeface="Arial" charset="0"/>
              </a:rPr>
              <a:t>Geruch</a:t>
            </a:r>
            <a:r>
              <a:rPr lang="de-DE" altLang="de-DE" sz="2400" dirty="0">
                <a:latin typeface="Arial" charset="0"/>
              </a:rPr>
              <a:t>: Reife rote Beeren, durchdrungen von Tabakaromen, Rauch und Schokolade. Der Geruch von Rauch sorgt für ein einzigartiges und ungewöhnliches Erlebnis.</a:t>
            </a:r>
            <a:br>
              <a:rPr lang="de-DE" altLang="de-DE" sz="2400" dirty="0">
                <a:latin typeface="Arial" charset="0"/>
              </a:rPr>
            </a:br>
            <a:r>
              <a:rPr kumimoji="0" lang="de-DE" altLang="de-DE" sz="2400" b="0" i="0" u="sng" strike="noStrike" kern="1200" cap="none" spc="0" normalizeH="0" baseline="0" noProof="0" dirty="0">
                <a:ln>
                  <a:noFill/>
                </a:ln>
                <a:effectLst/>
                <a:uLnTx/>
                <a:uFillTx/>
                <a:latin typeface="Arial" charset="0"/>
                <a:ea typeface="+mn-ea"/>
                <a:cs typeface="+mn-cs"/>
              </a:rPr>
              <a:t>Geschmack</a:t>
            </a:r>
            <a:r>
              <a:rPr kumimoji="0" lang="de-DE" altLang="de-DE" sz="2400" b="0" i="0" u="none" strike="noStrike" kern="1200" cap="none" spc="0" normalizeH="0" baseline="0" noProof="0" dirty="0">
                <a:ln>
                  <a:noFill/>
                </a:ln>
                <a:effectLst/>
                <a:uLnTx/>
                <a:uFillTx/>
                <a:latin typeface="Arial" charset="0"/>
                <a:ea typeface="+mn-ea"/>
                <a:cs typeface="+mn-cs"/>
              </a:rPr>
              <a:t>: Samtiger Geschmack von Süßigkeiten und reifen Tanninen, balanciert Frische und Süße aus und verleiht eine reiche Komplexität. Langer und reicher Nachgeschmack, eine Mischung aus Tabak und reifen roten Beeren. </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de-DE" altLang="de-DE" sz="2400" b="0" i="0" u="none" strike="noStrike" kern="1200" cap="none" spc="0" normalizeH="0" baseline="0" noProof="0" dirty="0">
                <a:ln>
                  <a:noFill/>
                </a:ln>
                <a:solidFill>
                  <a:srgbClr val="0070C0"/>
                </a:solidFill>
                <a:effectLst/>
                <a:uLnTx/>
                <a:uFillTx/>
                <a:latin typeface="Arial" charset="0"/>
                <a:ea typeface="+mn-ea"/>
                <a:cs typeface="+mn-cs"/>
              </a:rPr>
            </a:br>
            <a:br>
              <a:rPr kumimoji="0" lang="de-DE" altLang="de-DE" sz="2400" b="0" i="0" u="none" strike="noStrike" kern="1200" cap="none" spc="0" normalizeH="0" baseline="0" noProof="0" dirty="0">
                <a:ln>
                  <a:noFill/>
                </a:ln>
                <a:solidFill>
                  <a:prstClr val="black"/>
                </a:solidFill>
                <a:effectLst/>
                <a:uLnTx/>
                <a:uFillTx/>
                <a:latin typeface="Arial" charset="0"/>
                <a:ea typeface="+mn-ea"/>
                <a:cs typeface="+mn-cs"/>
              </a:rPr>
            </a:br>
            <a:r>
              <a:rPr kumimoji="0" lang="de-DE" altLang="de-DE" sz="2400" b="0" i="0" u="none" strike="noStrike" kern="1200" cap="none" spc="0" normalizeH="0" baseline="0" noProof="0" dirty="0">
                <a:ln>
                  <a:noFill/>
                </a:ln>
                <a:solidFill>
                  <a:prstClr val="black"/>
                </a:solidFill>
                <a:effectLst/>
                <a:uLnTx/>
                <a:uFillTx/>
                <a:latin typeface="Arial" charset="0"/>
                <a:ea typeface="+mn-ea"/>
                <a:cs typeface="+mn-cs"/>
              </a:rPr>
              <a:t> </a:t>
            </a:r>
            <a:endParaRPr kumimoji="0" lang="de-AT" altLang="de-DE" sz="2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3" name="Grafik 2">
            <a:extLst>
              <a:ext uri="{FF2B5EF4-FFF2-40B4-BE49-F238E27FC236}">
                <a16:creationId xmlns:a16="http://schemas.microsoft.com/office/drawing/2014/main" id="{1B0ED319-42DE-74DC-C5F3-753F7F8FCA45}"/>
              </a:ext>
            </a:extLst>
          </p:cNvPr>
          <p:cNvPicPr>
            <a:picLocks noChangeAspect="1"/>
          </p:cNvPicPr>
          <p:nvPr/>
        </p:nvPicPr>
        <p:blipFill>
          <a:blip r:embed="rId2"/>
          <a:stretch>
            <a:fillRect/>
          </a:stretch>
        </p:blipFill>
        <p:spPr>
          <a:xfrm>
            <a:off x="10024844" y="2218583"/>
            <a:ext cx="1345548" cy="4383654"/>
          </a:xfrm>
          <a:prstGeom prst="rect">
            <a:avLst/>
          </a:prstGeom>
        </p:spPr>
      </p:pic>
    </p:spTree>
    <p:extLst>
      <p:ext uri="{BB962C8B-B14F-4D97-AF65-F5344CB8AC3E}">
        <p14:creationId xmlns:p14="http://schemas.microsoft.com/office/powerpoint/2010/main" val="401599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C40E-9F39-9E0B-E082-FB10FEA4E7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B52F19-9CB4-7525-888F-87E06CC0522F}"/>
              </a:ext>
            </a:extLst>
          </p:cNvPr>
          <p:cNvSpPr>
            <a:spLocks noGrp="1"/>
          </p:cNvSpPr>
          <p:nvPr>
            <p:ph type="title"/>
          </p:nvPr>
        </p:nvSpPr>
        <p:spPr>
          <a:xfrm>
            <a:off x="7776446" y="564628"/>
            <a:ext cx="3608527" cy="713454"/>
          </a:xfrm>
        </p:spPr>
        <p:txBody>
          <a:bodyPr/>
          <a:lstStyle/>
          <a:p>
            <a:r>
              <a:rPr lang="de-AT" b="1" dirty="0"/>
              <a:t>Nordgriechenland</a:t>
            </a:r>
            <a:br>
              <a:rPr lang="de-AT" b="1" dirty="0"/>
            </a:br>
            <a:endParaRPr lang="de-DE" b="1" dirty="0"/>
          </a:p>
        </p:txBody>
      </p:sp>
      <p:sp>
        <p:nvSpPr>
          <p:cNvPr id="8" name="Textfeld 7">
            <a:extLst>
              <a:ext uri="{FF2B5EF4-FFF2-40B4-BE49-F238E27FC236}">
                <a16:creationId xmlns:a16="http://schemas.microsoft.com/office/drawing/2014/main" id="{C2CD7EB7-E6E5-5382-2F21-1122902D9D72}"/>
              </a:ext>
            </a:extLst>
          </p:cNvPr>
          <p:cNvSpPr txBox="1"/>
          <p:nvPr/>
        </p:nvSpPr>
        <p:spPr>
          <a:xfrm>
            <a:off x="0" y="3871699"/>
            <a:ext cx="12192000" cy="3416320"/>
          </a:xfrm>
          <a:prstGeom prst="rect">
            <a:avLst/>
          </a:prstGeom>
          <a:noFill/>
        </p:spPr>
        <p:txBody>
          <a:bodyPr wrap="square">
            <a:spAutoFit/>
          </a:bodyPr>
          <a:lstStyle/>
          <a:p>
            <a:r>
              <a:rPr lang="de-AT" sz="2400" u="sng" dirty="0">
                <a:latin typeface="Arial" panose="020B0604020202020204" pitchFamily="34" charset="0"/>
                <a:cs typeface="Arial" panose="020B0604020202020204" pitchFamily="34" charset="0"/>
              </a:rPr>
              <a:t>Geschichte</a:t>
            </a:r>
            <a:r>
              <a:rPr lang="de-AT" sz="2400" dirty="0">
                <a:latin typeface="Arial" panose="020B0604020202020204" pitchFamily="34" charset="0"/>
                <a:cs typeface="Arial" panose="020B0604020202020204" pitchFamily="34" charset="0"/>
              </a:rPr>
              <a:t>: Weinbau seit 4.000 Jahren,</a:t>
            </a:r>
            <a:br>
              <a:rPr lang="de-AT"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Bei den </a:t>
            </a:r>
            <a:r>
              <a:rPr lang="de-DE" sz="2400" b="1" dirty="0">
                <a:latin typeface="Arial" panose="020B0604020202020204" pitchFamily="34" charset="0"/>
                <a:cs typeface="Arial" panose="020B0604020202020204" pitchFamily="34" charset="0"/>
              </a:rPr>
              <a:t>Griechen</a:t>
            </a:r>
            <a:r>
              <a:rPr lang="de-DE" sz="2400" dirty="0">
                <a:latin typeface="Arial" panose="020B0604020202020204" pitchFamily="34" charset="0"/>
                <a:cs typeface="Arial" panose="020B0604020202020204" pitchFamily="34" charset="0"/>
              </a:rPr>
              <a:t> bildete Wein einen festen Bestandteil des Lebens</a:t>
            </a:r>
          </a:p>
          <a:p>
            <a:r>
              <a:rPr lang="de-DE" sz="2400" dirty="0">
                <a:latin typeface="Arial" panose="020B0604020202020204" pitchFamily="34" charset="0"/>
                <a:cs typeface="Arial" panose="020B0604020202020204" pitchFamily="34" charset="0"/>
              </a:rPr>
              <a:t>Bereits zur </a:t>
            </a:r>
            <a:r>
              <a:rPr lang="de-DE" sz="2400" b="1" dirty="0">
                <a:latin typeface="Arial" panose="020B0604020202020204" pitchFamily="34" charset="0"/>
                <a:cs typeface="Arial" panose="020B0604020202020204" pitchFamily="34" charset="0"/>
              </a:rPr>
              <a:t>Römer</a:t>
            </a:r>
            <a:r>
              <a:rPr lang="de-DE" sz="2400" dirty="0">
                <a:latin typeface="Arial" panose="020B0604020202020204" pitchFamily="34" charset="0"/>
                <a:cs typeface="Arial" panose="020B0604020202020204" pitchFamily="34" charset="0"/>
              </a:rPr>
              <a:t>zeit kultivierte Rebsorten sind Greco, Grechetto und Aglianico.</a:t>
            </a:r>
          </a:p>
          <a:p>
            <a:r>
              <a:rPr lang="de-DE" sz="2400" dirty="0">
                <a:latin typeface="Arial" panose="020B0604020202020204" pitchFamily="34" charset="0"/>
                <a:cs typeface="Arial" panose="020B0604020202020204" pitchFamily="34" charset="0"/>
              </a:rPr>
              <a:t>Im </a:t>
            </a:r>
            <a:r>
              <a:rPr lang="de-DE" sz="2400" b="1" dirty="0">
                <a:latin typeface="Arial" panose="020B0604020202020204" pitchFamily="34" charset="0"/>
                <a:cs typeface="Arial" panose="020B0604020202020204" pitchFamily="34" charset="0"/>
              </a:rPr>
              <a:t>Mittelalter </a:t>
            </a:r>
            <a:r>
              <a:rPr lang="de-DE" sz="2400" dirty="0">
                <a:latin typeface="Arial" panose="020B0604020202020204" pitchFamily="34" charset="0"/>
                <a:cs typeface="Arial" panose="020B0604020202020204" pitchFamily="34" charset="0"/>
              </a:rPr>
              <a:t>wurde Wein von privaten Winzern und Klöstern angebaut</a:t>
            </a:r>
          </a:p>
          <a:p>
            <a:r>
              <a:rPr lang="de-DE" sz="2400" dirty="0">
                <a:latin typeface="Arial" panose="020B0604020202020204" pitchFamily="34" charset="0"/>
                <a:cs typeface="Arial" panose="020B0604020202020204" pitchFamily="34" charset="0"/>
              </a:rPr>
              <a:t>Während der </a:t>
            </a:r>
            <a:r>
              <a:rPr lang="de-DE" sz="2400" b="1" dirty="0">
                <a:latin typeface="Arial" panose="020B0604020202020204" pitchFamily="34" charset="0"/>
                <a:cs typeface="Arial" panose="020B0604020202020204" pitchFamily="34" charset="0"/>
              </a:rPr>
              <a:t>Türken</a:t>
            </a:r>
            <a:r>
              <a:rPr lang="de-DE" sz="2400" dirty="0">
                <a:latin typeface="Arial" panose="020B0604020202020204" pitchFamily="34" charset="0"/>
                <a:cs typeface="Arial" panose="020B0604020202020204" pitchFamily="34" charset="0"/>
              </a:rPr>
              <a:t>herrschaft stagnierte der Weinbau bis ins 20. Jh. </a:t>
            </a:r>
          </a:p>
          <a:p>
            <a:r>
              <a:rPr lang="de-DE" sz="2400" dirty="0">
                <a:latin typeface="Arial" panose="020B0604020202020204" pitchFamily="34" charset="0"/>
                <a:cs typeface="Arial" panose="020B0604020202020204" pitchFamily="34" charset="0"/>
              </a:rPr>
              <a:t>Nach dem </a:t>
            </a:r>
            <a:r>
              <a:rPr lang="de-DE" sz="2400" b="1" dirty="0">
                <a:latin typeface="Arial" panose="020B0604020202020204" pitchFamily="34" charset="0"/>
                <a:cs typeface="Arial" panose="020B0604020202020204" pitchFamily="34" charset="0"/>
              </a:rPr>
              <a:t>2.WK </a:t>
            </a:r>
            <a:r>
              <a:rPr lang="de-DE" sz="2400" dirty="0">
                <a:latin typeface="Arial" panose="020B0604020202020204" pitchFamily="34" charset="0"/>
                <a:cs typeface="Arial" panose="020B0604020202020204" pitchFamily="34" charset="0"/>
              </a:rPr>
              <a:t>wurde der Weinbau neu organisiert;  </a:t>
            </a:r>
          </a:p>
          <a:p>
            <a:r>
              <a:rPr lang="de-DE" sz="2400" dirty="0">
                <a:latin typeface="Arial" panose="020B0604020202020204" pitchFamily="34" charset="0"/>
                <a:cs typeface="Arial" panose="020B0604020202020204" pitchFamily="34" charset="0"/>
              </a:rPr>
              <a:t>Eine Renaissance erlebte der griechische Weinbau erst mit dem Ende der Militärdiktatur 1974 und dem Beitritt Griechenlands zur </a:t>
            </a:r>
            <a:r>
              <a:rPr lang="de-DE" sz="2400" b="1" dirty="0">
                <a:latin typeface="Arial" panose="020B0604020202020204" pitchFamily="34" charset="0"/>
                <a:cs typeface="Arial" panose="020B0604020202020204" pitchFamily="34" charset="0"/>
              </a:rPr>
              <a:t>EU 1981</a:t>
            </a:r>
            <a:r>
              <a:rPr lang="de-DE" sz="2400" dirty="0">
                <a:latin typeface="Arial" panose="020B0604020202020204" pitchFamily="34" charset="0"/>
                <a:cs typeface="Arial" panose="020B0604020202020204" pitchFamily="34" charset="0"/>
              </a:rPr>
              <a:t>.</a:t>
            </a:r>
          </a:p>
          <a:p>
            <a:endParaRPr lang="de-AT" sz="24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F992577-46FF-876A-39F9-FDC5F42B2085}"/>
              </a:ext>
            </a:extLst>
          </p:cNvPr>
          <p:cNvPicPr>
            <a:picLocks noChangeAspect="1"/>
          </p:cNvPicPr>
          <p:nvPr/>
        </p:nvPicPr>
        <p:blipFill>
          <a:blip r:embed="rId2"/>
          <a:stretch>
            <a:fillRect/>
          </a:stretch>
        </p:blipFill>
        <p:spPr>
          <a:xfrm>
            <a:off x="5441755" y="1262238"/>
            <a:ext cx="6414965" cy="2788162"/>
          </a:xfrm>
          <a:prstGeom prst="rect">
            <a:avLst/>
          </a:prstGeom>
        </p:spPr>
      </p:pic>
      <p:sp>
        <p:nvSpPr>
          <p:cNvPr id="6" name="Textfeld 5">
            <a:extLst>
              <a:ext uri="{FF2B5EF4-FFF2-40B4-BE49-F238E27FC236}">
                <a16:creationId xmlns:a16="http://schemas.microsoft.com/office/drawing/2014/main" id="{C84AD5C2-5096-C463-DC52-7222E9061AAF}"/>
              </a:ext>
            </a:extLst>
          </p:cNvPr>
          <p:cNvSpPr txBox="1"/>
          <p:nvPr/>
        </p:nvSpPr>
        <p:spPr>
          <a:xfrm>
            <a:off x="85642" y="1003412"/>
            <a:ext cx="6137133" cy="3046988"/>
          </a:xfrm>
          <a:prstGeom prst="rect">
            <a:avLst/>
          </a:prstGeom>
          <a:noFill/>
        </p:spPr>
        <p:txBody>
          <a:bodyPr wrap="square">
            <a:spAutoFit/>
          </a:bodyPr>
          <a:lstStyle/>
          <a:p>
            <a:br>
              <a:rPr lang="de-AT" sz="2400" dirty="0">
                <a:latin typeface="Arial" panose="020B0604020202020204" pitchFamily="34" charset="0"/>
                <a:cs typeface="Arial" panose="020B0604020202020204" pitchFamily="34" charset="0"/>
              </a:rPr>
            </a:br>
            <a:r>
              <a:rPr lang="de-AT" sz="2400" u="sng" dirty="0">
                <a:latin typeface="Arial" panose="020B0604020202020204" pitchFamily="34" charset="0"/>
                <a:cs typeface="Arial" panose="020B0604020202020204" pitchFamily="34" charset="0"/>
              </a:rPr>
              <a:t>Rebsorten</a:t>
            </a:r>
            <a:r>
              <a:rPr lang="de-AT" sz="2400" dirty="0">
                <a:latin typeface="Arial" panose="020B0604020202020204" pitchFamily="34" charset="0"/>
                <a:cs typeface="Arial" panose="020B0604020202020204" pitchFamily="34" charset="0"/>
              </a:rPr>
              <a:t>: viele int. Sorten</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weiss: Assyrtiko, Savatiano, Roditis,</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           Malagousia </a:t>
            </a:r>
            <a:br>
              <a:rPr lang="de-AT"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rot:      Xinomavro, </a:t>
            </a:r>
            <a:r>
              <a:rPr lang="de-AT" sz="2400" dirty="0" err="1">
                <a:latin typeface="Arial" panose="020B0604020202020204" pitchFamily="34" charset="0"/>
                <a:cs typeface="Arial" panose="020B0604020202020204" pitchFamily="34" charset="0"/>
              </a:rPr>
              <a:t>Krassato</a:t>
            </a:r>
            <a:r>
              <a:rPr lang="de-AT" sz="2400" dirty="0">
                <a:latin typeface="Arial" panose="020B0604020202020204" pitchFamily="34" charset="0"/>
                <a:cs typeface="Arial" panose="020B0604020202020204" pitchFamily="34" charset="0"/>
              </a:rPr>
              <a:t>, </a:t>
            </a:r>
            <a:r>
              <a:rPr lang="de-AT" sz="2400" dirty="0" err="1">
                <a:latin typeface="Arial" panose="020B0604020202020204" pitchFamily="34" charset="0"/>
                <a:cs typeface="Arial" panose="020B0604020202020204" pitchFamily="34" charset="0"/>
              </a:rPr>
              <a:t>Stavroto</a:t>
            </a:r>
            <a:r>
              <a:rPr lang="de-AT" sz="2400" dirty="0">
                <a:latin typeface="Arial" panose="020B0604020202020204" pitchFamily="34" charset="0"/>
                <a:cs typeface="Arial" panose="020B0604020202020204" pitchFamily="34" charset="0"/>
              </a:rPr>
              <a:t> </a:t>
            </a:r>
            <a:r>
              <a:rPr lang="de-AT" sz="2400" u="sng" dirty="0">
                <a:latin typeface="Arial" panose="020B0604020202020204" pitchFamily="34" charset="0"/>
                <a:cs typeface="Arial" panose="020B0604020202020204" pitchFamily="34" charset="0"/>
              </a:rPr>
              <a:t>Weinbaugebiete</a:t>
            </a:r>
            <a:r>
              <a:rPr lang="de-AT" sz="2400" dirty="0">
                <a:latin typeface="Arial" panose="020B0604020202020204" pitchFamily="34" charset="0"/>
                <a:cs typeface="Arial" panose="020B0604020202020204" pitchFamily="34" charset="0"/>
              </a:rPr>
              <a:t>: Thessalien, Epirus, Makedonien, Thrakien</a:t>
            </a:r>
            <a:br>
              <a:rPr lang="de-AT" sz="2400" dirty="0">
                <a:latin typeface="Arial" panose="020B0604020202020204" pitchFamily="34" charset="0"/>
                <a:cs typeface="Arial" panose="020B0604020202020204" pitchFamily="34" charset="0"/>
              </a:rPr>
            </a:b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910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39026-998D-98EB-87E3-CC6E57688FB8}"/>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5D14F9DD-8FF5-45D5-4727-2B46E4B9D436}"/>
              </a:ext>
            </a:extLst>
          </p:cNvPr>
          <p:cNvSpPr txBox="1"/>
          <p:nvPr/>
        </p:nvSpPr>
        <p:spPr>
          <a:xfrm>
            <a:off x="7481456" y="376819"/>
            <a:ext cx="443691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Vranac/Vranec</a:t>
            </a:r>
            <a:br>
              <a:rPr kumimoji="0" lang="de-AT"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e-AT"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(„Schwarzer Hengst“)</a:t>
            </a:r>
            <a:endParaRPr kumimoji="0" lang="de-DE"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hteck 1">
            <a:extLst>
              <a:ext uri="{FF2B5EF4-FFF2-40B4-BE49-F238E27FC236}">
                <a16:creationId xmlns:a16="http://schemas.microsoft.com/office/drawing/2014/main" id="{FBDAF2F8-3A34-FF69-9EC0-DE8A488A57CA}"/>
              </a:ext>
            </a:extLst>
          </p:cNvPr>
          <p:cNvSpPr/>
          <p:nvPr/>
        </p:nvSpPr>
        <p:spPr>
          <a:xfrm>
            <a:off x="467591" y="1776213"/>
            <a:ext cx="70138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6" name="Grafik 5">
            <a:extLst>
              <a:ext uri="{FF2B5EF4-FFF2-40B4-BE49-F238E27FC236}">
                <a16:creationId xmlns:a16="http://schemas.microsoft.com/office/drawing/2014/main" id="{321C7CEF-F742-E2F6-B503-B687A0254444}"/>
              </a:ext>
            </a:extLst>
          </p:cNvPr>
          <p:cNvPicPr>
            <a:picLocks noChangeAspect="1"/>
          </p:cNvPicPr>
          <p:nvPr/>
        </p:nvPicPr>
        <p:blipFill>
          <a:blip r:embed="rId2"/>
          <a:stretch>
            <a:fillRect/>
          </a:stretch>
        </p:blipFill>
        <p:spPr>
          <a:xfrm>
            <a:off x="6544919" y="1815154"/>
            <a:ext cx="5115711" cy="2246769"/>
          </a:xfrm>
          <a:prstGeom prst="rect">
            <a:avLst/>
          </a:prstGeom>
        </p:spPr>
      </p:pic>
      <p:sp>
        <p:nvSpPr>
          <p:cNvPr id="8" name="Textfeld 7">
            <a:extLst>
              <a:ext uri="{FF2B5EF4-FFF2-40B4-BE49-F238E27FC236}">
                <a16:creationId xmlns:a16="http://schemas.microsoft.com/office/drawing/2014/main" id="{F22FA7A4-D64F-ABA6-37C8-3D2A1C9F9919}"/>
              </a:ext>
            </a:extLst>
          </p:cNvPr>
          <p:cNvSpPr txBox="1"/>
          <p:nvPr/>
        </p:nvSpPr>
        <p:spPr>
          <a:xfrm>
            <a:off x="525160" y="1784377"/>
            <a:ext cx="6097348" cy="2308324"/>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Die rote Rebsorte stammt aus dem Balkangebiet; wahrscheinlich </a:t>
            </a:r>
            <a:r>
              <a:rPr lang="de-DE" sz="2400" b="1" dirty="0">
                <a:latin typeface="Arial" panose="020B0604020202020204" pitchFamily="34" charset="0"/>
                <a:cs typeface="Arial" panose="020B0604020202020204" pitchFamily="34" charset="0"/>
              </a:rPr>
              <a:t>Montenegro</a:t>
            </a:r>
            <a:r>
              <a:rPr lang="de-DE" sz="2400" dirty="0">
                <a:latin typeface="Arial" panose="020B0604020202020204" pitchFamily="34" charset="0"/>
                <a:cs typeface="Arial" panose="020B0604020202020204" pitchFamily="34" charset="0"/>
              </a:rPr>
              <a:t>. Die Abstammung (Elternschaft) ist unbekannt. Gemäß DNA besteht eine Eltern-Nachkommen-Beziehung zur Sorte Tribidrag. </a:t>
            </a:r>
            <a:endParaRPr lang="de-AT" sz="2400"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A10A49E3-EAD9-845B-AD57-69237BA34DAA}"/>
              </a:ext>
            </a:extLst>
          </p:cNvPr>
          <p:cNvSpPr txBox="1"/>
          <p:nvPr/>
        </p:nvSpPr>
        <p:spPr>
          <a:xfrm>
            <a:off x="528265" y="4325851"/>
            <a:ext cx="11135470" cy="1938992"/>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Sie erbringt tiefrote, </a:t>
            </a:r>
            <a:r>
              <a:rPr lang="de-DE" sz="2400" dirty="0" err="1">
                <a:latin typeface="Arial" panose="020B0604020202020204" pitchFamily="34" charset="0"/>
                <a:cs typeface="Arial" panose="020B0604020202020204" pitchFamily="34" charset="0"/>
              </a:rPr>
              <a:t>extrakt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tannin</a:t>
            </a:r>
            <a:r>
              <a:rPr lang="de-DE" sz="2400" dirty="0">
                <a:latin typeface="Arial" panose="020B0604020202020204" pitchFamily="34" charset="0"/>
                <a:cs typeface="Arial" panose="020B0604020202020204" pitchFamily="34" charset="0"/>
              </a:rPr>
              <a:t>- und alkoholreiche Rotweine mit Aromen nach schwarzen und roten Früchten mit Alterungspotential, die sich gut für einen Barrique-Ausbau eignen.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Den größten Bestand gibt es in </a:t>
            </a:r>
            <a:r>
              <a:rPr lang="de-DE" sz="2400" b="1" dirty="0">
                <a:latin typeface="Arial" panose="020B0604020202020204" pitchFamily="34" charset="0"/>
                <a:cs typeface="Arial" panose="020B0604020202020204" pitchFamily="34" charset="0"/>
              </a:rPr>
              <a:t>Nordmazedonien</a:t>
            </a:r>
            <a:r>
              <a:rPr lang="de-DE" sz="2400" dirty="0">
                <a:latin typeface="Arial" panose="020B0604020202020204" pitchFamily="34" charset="0"/>
                <a:cs typeface="Arial" panose="020B0604020202020204" pitchFamily="34" charset="0"/>
              </a:rPr>
              <a:t>, wo sie mit 9.500 Hektar an der Spitze steht.</a:t>
            </a: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064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0492E80-3C0F-DE0D-1245-60E96E6DDA66}"/>
              </a:ext>
            </a:extLst>
          </p:cNvPr>
          <p:cNvPicPr>
            <a:picLocks noChangeAspect="1"/>
          </p:cNvPicPr>
          <p:nvPr/>
        </p:nvPicPr>
        <p:blipFill>
          <a:blip r:embed="rId2"/>
          <a:stretch>
            <a:fillRect/>
          </a:stretch>
        </p:blipFill>
        <p:spPr>
          <a:xfrm>
            <a:off x="6692288" y="2310404"/>
            <a:ext cx="5151912" cy="2237191"/>
          </a:xfrm>
          <a:prstGeom prst="rect">
            <a:avLst/>
          </a:prstGeom>
        </p:spPr>
      </p:pic>
      <p:sp>
        <p:nvSpPr>
          <p:cNvPr id="12" name="Textfeld 11">
            <a:extLst>
              <a:ext uri="{FF2B5EF4-FFF2-40B4-BE49-F238E27FC236}">
                <a16:creationId xmlns:a16="http://schemas.microsoft.com/office/drawing/2014/main" id="{9EE59A62-4FD8-8FFF-7CAD-92DEB717C29A}"/>
              </a:ext>
            </a:extLst>
          </p:cNvPr>
          <p:cNvSpPr txBox="1"/>
          <p:nvPr/>
        </p:nvSpPr>
        <p:spPr>
          <a:xfrm>
            <a:off x="395428" y="1493804"/>
            <a:ext cx="6097348" cy="5262979"/>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1930</a:t>
            </a:r>
          </a:p>
          <a:p>
            <a:r>
              <a:rPr lang="de-DE" sz="2400" dirty="0">
                <a:latin typeface="Arial" panose="020B0604020202020204" pitchFamily="34" charset="0"/>
                <a:cs typeface="Arial" panose="020B0604020202020204" pitchFamily="34" charset="0"/>
              </a:rPr>
              <a:t>Martin </a:t>
            </a:r>
            <a:r>
              <a:rPr lang="de-DE" sz="2400" dirty="0" err="1">
                <a:latin typeface="Arial" panose="020B0604020202020204" pitchFamily="34" charset="0"/>
                <a:cs typeface="Arial" panose="020B0604020202020204" pitchFamily="34" charset="0"/>
              </a:rPr>
              <a:t>Puklavec</a:t>
            </a:r>
            <a:r>
              <a:rPr lang="de-DE" sz="2400" dirty="0">
                <a:latin typeface="Arial" panose="020B0604020202020204" pitchFamily="34" charset="0"/>
                <a:cs typeface="Arial" panose="020B0604020202020204" pitchFamily="34" charset="0"/>
              </a:rPr>
              <a:t> wurde Geschäftsführer der früheren Winzergenossenschaft in </a:t>
            </a:r>
            <a:r>
              <a:rPr lang="de-DE" sz="2400" dirty="0" err="1">
                <a:latin typeface="Arial" panose="020B0604020202020204" pitchFamily="34" charset="0"/>
                <a:cs typeface="Arial" panose="020B0604020202020204" pitchFamily="34" charset="0"/>
              </a:rPr>
              <a:t>Ljutomer-Ormož</a:t>
            </a:r>
            <a:r>
              <a:rPr lang="de-DE" sz="2400" dirty="0">
                <a:latin typeface="Arial" panose="020B0604020202020204" pitchFamily="34" charset="0"/>
                <a:cs typeface="Arial" panose="020B0604020202020204" pitchFamily="34" charset="0"/>
              </a:rPr>
              <a:t>.</a:t>
            </a:r>
          </a:p>
          <a:p>
            <a:r>
              <a:rPr lang="de-DE" sz="2400" dirty="0">
                <a:latin typeface="Arial" panose="020B0604020202020204" pitchFamily="34" charset="0"/>
                <a:cs typeface="Arial" panose="020B0604020202020204" pitchFamily="34" charset="0"/>
              </a:rPr>
              <a:t>1967</a:t>
            </a:r>
          </a:p>
          <a:p>
            <a:r>
              <a:rPr lang="de-DE" sz="2400" dirty="0">
                <a:latin typeface="Arial" panose="020B0604020202020204" pitchFamily="34" charset="0"/>
                <a:cs typeface="Arial" panose="020B0604020202020204" pitchFamily="34" charset="0"/>
              </a:rPr>
              <a:t>Das Weingut in </a:t>
            </a:r>
            <a:r>
              <a:rPr lang="de-DE" sz="2400" dirty="0" err="1">
                <a:latin typeface="Arial" panose="020B0604020202020204" pitchFamily="34" charset="0"/>
                <a:cs typeface="Arial" panose="020B0604020202020204" pitchFamily="34" charset="0"/>
              </a:rPr>
              <a:t>Ormož</a:t>
            </a:r>
            <a:r>
              <a:rPr lang="de-DE" sz="2400" dirty="0">
                <a:latin typeface="Arial" panose="020B0604020202020204" pitchFamily="34" charset="0"/>
                <a:cs typeface="Arial" panose="020B0604020202020204" pitchFamily="34" charset="0"/>
              </a:rPr>
              <a:t> wurde fertiggestellt.</a:t>
            </a:r>
          </a:p>
          <a:p>
            <a:r>
              <a:rPr lang="de-DE" sz="2400" dirty="0">
                <a:latin typeface="Arial" panose="020B0604020202020204" pitchFamily="34" charset="0"/>
                <a:cs typeface="Arial" panose="020B0604020202020204" pitchFamily="34" charset="0"/>
              </a:rPr>
              <a:t>1968</a:t>
            </a:r>
          </a:p>
          <a:p>
            <a:r>
              <a:rPr lang="de-DE" sz="2400" dirty="0">
                <a:latin typeface="Arial" panose="020B0604020202020204" pitchFamily="34" charset="0"/>
                <a:cs typeface="Arial" panose="020B0604020202020204" pitchFamily="34" charset="0"/>
              </a:rPr>
              <a:t>Das erste offizielle Label des berühmten Weins </a:t>
            </a:r>
            <a:r>
              <a:rPr lang="de-DE" sz="2400" dirty="0" err="1">
                <a:latin typeface="Arial" panose="020B0604020202020204" pitchFamily="34" charset="0"/>
                <a:cs typeface="Arial" panose="020B0604020202020204" pitchFamily="34" charset="0"/>
              </a:rPr>
              <a:t>Jeruzalemčan</a:t>
            </a:r>
            <a:r>
              <a:rPr lang="de-DE" sz="2400" dirty="0">
                <a:latin typeface="Arial" panose="020B0604020202020204" pitchFamily="34" charset="0"/>
                <a:cs typeface="Arial" panose="020B0604020202020204" pitchFamily="34" charset="0"/>
              </a:rPr>
              <a:t> wurde vorgestellt.</a:t>
            </a:r>
          </a:p>
          <a:p>
            <a:r>
              <a:rPr lang="de-AT" sz="2400" dirty="0">
                <a:latin typeface="Arial" panose="020B0604020202020204" pitchFamily="34" charset="0"/>
                <a:cs typeface="Arial" panose="020B0604020202020204" pitchFamily="34" charset="0"/>
              </a:rPr>
              <a:t>2009</a:t>
            </a:r>
          </a:p>
          <a:p>
            <a:r>
              <a:rPr lang="de-AT" sz="2400" dirty="0">
                <a:latin typeface="Arial" panose="020B0604020202020204" pitchFamily="34" charset="0"/>
                <a:cs typeface="Arial" panose="020B0604020202020204" pitchFamily="34" charset="0"/>
              </a:rPr>
              <a:t>Familiengeführtes Weingut.</a:t>
            </a:r>
          </a:p>
          <a:p>
            <a:r>
              <a:rPr lang="de-DE" sz="2400" dirty="0">
                <a:latin typeface="Arial" panose="020B0604020202020204" pitchFamily="34" charset="0"/>
                <a:cs typeface="Arial" panose="020B0604020202020204" pitchFamily="34" charset="0"/>
              </a:rPr>
              <a:t>2010</a:t>
            </a:r>
          </a:p>
          <a:p>
            <a:r>
              <a:rPr lang="de-DE" sz="2400" dirty="0">
                <a:latin typeface="Arial" panose="020B0604020202020204" pitchFamily="34" charset="0"/>
                <a:cs typeface="Arial" panose="020B0604020202020204" pitchFamily="34" charset="0"/>
              </a:rPr>
              <a:t>Beginn der Marke </a:t>
            </a:r>
            <a:r>
              <a:rPr lang="de-DE" sz="2400" dirty="0" err="1">
                <a:latin typeface="Arial" panose="020B0604020202020204" pitchFamily="34" charset="0"/>
                <a:cs typeface="Arial" panose="020B0604020202020204" pitchFamily="34" charset="0"/>
              </a:rPr>
              <a:t>puklavec</a:t>
            </a:r>
            <a:r>
              <a:rPr lang="de-DE" sz="2400" dirty="0">
                <a:latin typeface="Arial" panose="020B0604020202020204" pitchFamily="34" charset="0"/>
                <a:cs typeface="Arial" panose="020B0604020202020204" pitchFamily="34" charset="0"/>
              </a:rPr>
              <a:t> &amp; </a:t>
            </a:r>
            <a:r>
              <a:rPr lang="de-DE" sz="2400" dirty="0" err="1">
                <a:latin typeface="Arial" panose="020B0604020202020204" pitchFamily="34" charset="0"/>
                <a:cs typeface="Arial" panose="020B0604020202020204" pitchFamily="34" charset="0"/>
              </a:rPr>
              <a:t>friends</a:t>
            </a:r>
            <a:r>
              <a:rPr lang="de-DE" sz="2400" dirty="0">
                <a:latin typeface="Arial" panose="020B0604020202020204" pitchFamily="34" charset="0"/>
                <a:cs typeface="Arial" panose="020B0604020202020204" pitchFamily="34" charset="0"/>
              </a:rPr>
              <a:t> auf ausländischen Märkten.</a:t>
            </a:r>
            <a:endParaRPr lang="de-AT" sz="2400" dirty="0">
              <a:latin typeface="Arial" panose="020B060402020202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8668A4F3-8E0E-7540-95B2-25C149315DEE}"/>
              </a:ext>
            </a:extLst>
          </p:cNvPr>
          <p:cNvPicPr>
            <a:picLocks noChangeAspect="1"/>
          </p:cNvPicPr>
          <p:nvPr/>
        </p:nvPicPr>
        <p:blipFill>
          <a:blip r:embed="rId3"/>
          <a:stretch>
            <a:fillRect/>
          </a:stretch>
        </p:blipFill>
        <p:spPr>
          <a:xfrm>
            <a:off x="9418371" y="273028"/>
            <a:ext cx="2226318" cy="1134985"/>
          </a:xfrm>
          <a:prstGeom prst="rect">
            <a:avLst/>
          </a:prstGeom>
        </p:spPr>
      </p:pic>
      <p:sp>
        <p:nvSpPr>
          <p:cNvPr id="16" name="Textfeld 15">
            <a:extLst>
              <a:ext uri="{FF2B5EF4-FFF2-40B4-BE49-F238E27FC236}">
                <a16:creationId xmlns:a16="http://schemas.microsoft.com/office/drawing/2014/main" id="{82192590-F083-5EF1-DC2A-3F9710B3D456}"/>
              </a:ext>
            </a:extLst>
          </p:cNvPr>
          <p:cNvSpPr txBox="1"/>
          <p:nvPr/>
        </p:nvSpPr>
        <p:spPr>
          <a:xfrm>
            <a:off x="6644660" y="4734855"/>
            <a:ext cx="6097348" cy="830997"/>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In </a:t>
            </a:r>
            <a:r>
              <a:rPr lang="de-DE" sz="2400" b="1" dirty="0">
                <a:latin typeface="Arial" panose="020B0604020202020204" pitchFamily="34" charset="0"/>
                <a:cs typeface="Arial" panose="020B0604020202020204" pitchFamily="34" charset="0"/>
              </a:rPr>
              <a:t>Tikves </a:t>
            </a:r>
            <a:r>
              <a:rPr lang="de-DE" sz="2400" dirty="0">
                <a:latin typeface="Arial" panose="020B0604020202020204" pitchFamily="34" charset="0"/>
                <a:cs typeface="Arial" panose="020B0604020202020204" pitchFamily="34" charset="0"/>
              </a:rPr>
              <a:t>werden Cabernet Sauvignon, Merlot und Vranec angebaut.</a:t>
            </a:r>
          </a:p>
        </p:txBody>
      </p:sp>
    </p:spTree>
    <p:extLst>
      <p:ext uri="{BB962C8B-B14F-4D97-AF65-F5344CB8AC3E}">
        <p14:creationId xmlns:p14="http://schemas.microsoft.com/office/powerpoint/2010/main" val="1073003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7674764" y="334146"/>
            <a:ext cx="46163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AT" altLang="de-DE" sz="2800" b="0" i="0" u="none" strike="noStrike" kern="1200" cap="none" spc="0" normalizeH="0" baseline="0" noProof="0" dirty="0" err="1">
                <a:ln>
                  <a:noFill/>
                </a:ln>
                <a:effectLst/>
                <a:uLnTx/>
                <a:uFillTx/>
                <a:latin typeface="Arial" charset="0"/>
                <a:ea typeface="+mn-ea"/>
                <a:cs typeface="+mn-cs"/>
              </a:rPr>
              <a:t>Puklavec</a:t>
            </a:r>
            <a:r>
              <a:rPr kumimoji="0" lang="de-AT" altLang="de-DE" sz="2800" b="0" i="0" u="none" strike="noStrike" kern="1200" cap="none" spc="0" normalizeH="0" baseline="0" noProof="0" dirty="0">
                <a:ln>
                  <a:noFill/>
                </a:ln>
                <a:effectLst/>
                <a:uLnTx/>
                <a:uFillTx/>
                <a:latin typeface="Arial" charset="0"/>
                <a:ea typeface="+mn-ea"/>
                <a:cs typeface="+mn-cs"/>
              </a:rPr>
              <a:t> Family Wines</a:t>
            </a:r>
            <a:br>
              <a:rPr kumimoji="0" lang="de-AT" altLang="de-DE" sz="2800" b="0" i="0" u="none" strike="noStrike" kern="1200" cap="none" spc="0" normalizeH="0" baseline="0" noProof="0" dirty="0">
                <a:ln>
                  <a:noFill/>
                </a:ln>
                <a:effectLst/>
                <a:uLnTx/>
                <a:uFillTx/>
                <a:latin typeface="Arial" charset="0"/>
                <a:ea typeface="+mn-ea"/>
                <a:cs typeface="+mn-cs"/>
              </a:rPr>
            </a:br>
            <a:r>
              <a:rPr kumimoji="0" lang="de-AT" altLang="de-DE" sz="2800" b="0" i="0" u="none" strike="noStrike" kern="1200" cap="none" spc="0" normalizeH="0" baseline="0" noProof="0" dirty="0">
                <a:ln>
                  <a:noFill/>
                </a:ln>
                <a:effectLst/>
                <a:uLnTx/>
                <a:uFillTx/>
                <a:latin typeface="Arial" charset="0"/>
                <a:ea typeface="+mn-ea"/>
                <a:cs typeface="+mn-cs"/>
              </a:rPr>
              <a:t> </a:t>
            </a:r>
            <a:r>
              <a:rPr lang="de-AT" altLang="de-DE" sz="2800" b="1" dirty="0">
                <a:latin typeface="Arial" charset="0"/>
              </a:rPr>
              <a:t>2019 Vranec Instinkt</a:t>
            </a:r>
            <a:br>
              <a:rPr lang="de-AT" altLang="de-DE" sz="2800" b="1" dirty="0">
                <a:latin typeface="Arial" charset="0"/>
              </a:rPr>
            </a:br>
            <a:r>
              <a:rPr lang="de-AT" altLang="de-DE" sz="2800" b="1" dirty="0">
                <a:latin typeface="Arial" charset="0"/>
              </a:rPr>
              <a:t>Super Premium</a:t>
            </a:r>
            <a:endParaRPr kumimoji="0" lang="de-AT" altLang="de-DE" sz="2800" b="0" i="0" u="none" strike="noStrike" kern="1200" cap="none" spc="0" normalizeH="0" baseline="0" noProof="0" dirty="0">
              <a:ln>
                <a:noFill/>
              </a:ln>
              <a:effectLst/>
              <a:uLnTx/>
              <a:uFillTx/>
              <a:latin typeface="Arial" charset="0"/>
            </a:endParaRPr>
          </a:p>
        </p:txBody>
      </p:sp>
      <p:sp>
        <p:nvSpPr>
          <p:cNvPr id="24579" name="Rechteck 2"/>
          <p:cNvSpPr>
            <a:spLocks noChangeArrowheads="1"/>
          </p:cNvSpPr>
          <p:nvPr/>
        </p:nvSpPr>
        <p:spPr bwMode="auto">
          <a:xfrm>
            <a:off x="994641" y="2113604"/>
            <a:ext cx="827074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400" b="0" i="0" u="sng" strike="noStrike" kern="1200" cap="none" spc="0" normalizeH="0" baseline="0" noProof="0" dirty="0">
                <a:ln>
                  <a:noFill/>
                </a:ln>
                <a:effectLst/>
                <a:uLnTx/>
                <a:uFillTx/>
                <a:latin typeface="Arial" charset="0"/>
                <a:ea typeface="+mn-ea"/>
                <a:cs typeface="+mn-cs"/>
              </a:rPr>
              <a:t>Rebsorte</a:t>
            </a:r>
            <a:r>
              <a:rPr kumimoji="0" lang="de-AT" altLang="de-DE" sz="2400" b="0" i="0" u="none" strike="noStrike" kern="1200" cap="none" spc="0" normalizeH="0" baseline="0" noProof="0" dirty="0">
                <a:ln>
                  <a:noFill/>
                </a:ln>
                <a:effectLst/>
                <a:uLnTx/>
                <a:uFillTx/>
                <a:latin typeface="Arial" charset="0"/>
                <a:ea typeface="+mn-ea"/>
                <a:cs typeface="+mn-cs"/>
              </a:rPr>
              <a:t>: 100% Vranec      </a:t>
            </a:r>
            <a:endParaRPr kumimoji="0" lang="de-AT" altLang="de-DE" sz="2400" b="0" i="0" u="none" strike="noStrike" kern="1200" cap="none" spc="0" normalizeH="0" baseline="0" noProof="0" dirty="0">
              <a:ln>
                <a:noFill/>
              </a:ln>
              <a:effectLst/>
              <a:uLnTx/>
              <a:uFillTx/>
              <a:latin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400" u="sng" dirty="0">
                <a:latin typeface="Arial" charset="0"/>
              </a:rPr>
              <a:t>Alkohol</a:t>
            </a:r>
            <a:r>
              <a:rPr kumimoji="0" lang="de-AT" altLang="de-DE" sz="2400" b="0" i="0" u="none" strike="noStrike" kern="1200" cap="none" spc="0" normalizeH="0" baseline="0" noProof="0" dirty="0">
                <a:ln>
                  <a:noFill/>
                </a:ln>
                <a:effectLst/>
                <a:uLnTx/>
                <a:uFillTx/>
                <a:latin typeface="Arial" charset="0"/>
                <a:ea typeface="+mn-ea"/>
                <a:cs typeface="+mn-cs"/>
              </a:rPr>
              <a:t>:    15%          </a:t>
            </a:r>
          </a:p>
          <a:p>
            <a:pPr lvl="0" eaLnBrk="1" hangingPunct="1">
              <a:spcBef>
                <a:spcPct val="0"/>
              </a:spcBef>
              <a:buNone/>
              <a:defRPr/>
            </a:pPr>
            <a:r>
              <a:rPr kumimoji="0" lang="de-AT" altLang="de-DE" sz="2400" b="0" i="0" u="sng" strike="noStrike" kern="1200" cap="none" spc="0" normalizeH="0" baseline="0" noProof="0" dirty="0">
                <a:ln>
                  <a:noFill/>
                </a:ln>
                <a:effectLst/>
                <a:uLnTx/>
                <a:uFillTx/>
                <a:latin typeface="Arial" charset="0"/>
                <a:ea typeface="+mn-ea"/>
                <a:cs typeface="+mn-cs"/>
              </a:rPr>
              <a:t>Anbauregion</a:t>
            </a:r>
            <a:r>
              <a:rPr kumimoji="0" lang="de-AT" altLang="de-DE" sz="2400" b="0" i="0" u="none" strike="noStrike" kern="1200" cap="none" spc="0" normalizeH="0" baseline="0" noProof="0" dirty="0">
                <a:ln>
                  <a:noFill/>
                </a:ln>
                <a:effectLst/>
                <a:uLnTx/>
                <a:uFillTx/>
                <a:latin typeface="Arial" charset="0"/>
                <a:ea typeface="+mn-ea"/>
                <a:cs typeface="+mn-cs"/>
              </a:rPr>
              <a:t>:  N-Mazedonien, </a:t>
            </a:r>
            <a:r>
              <a:rPr kumimoji="0" lang="de-AT" altLang="de-DE" sz="2400" b="0" i="0" u="none" strike="noStrike" kern="1200" cap="none" spc="0" normalizeH="0" baseline="0" noProof="0" dirty="0" err="1">
                <a:ln>
                  <a:noFill/>
                </a:ln>
                <a:effectLst/>
                <a:uLnTx/>
                <a:uFillTx/>
                <a:latin typeface="Arial" charset="0"/>
                <a:ea typeface="+mn-ea"/>
                <a:cs typeface="+mn-cs"/>
              </a:rPr>
              <a:t>Vardatal</a:t>
            </a:r>
            <a:r>
              <a:rPr kumimoji="0" lang="de-AT" altLang="de-DE" sz="2400" b="0" i="0" u="none" strike="noStrike" kern="1200" cap="none" spc="0" normalizeH="0" baseline="0" noProof="0" dirty="0">
                <a:ln>
                  <a:noFill/>
                </a:ln>
                <a:effectLst/>
                <a:uLnTx/>
                <a:uFillTx/>
                <a:latin typeface="Arial" charset="0"/>
                <a:ea typeface="+mn-ea"/>
                <a:cs typeface="+mn-cs"/>
              </a:rPr>
              <a:t>, Tikves</a:t>
            </a:r>
            <a:br>
              <a:rPr kumimoji="0" lang="de-AT" altLang="de-DE" sz="240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i="0" u="sng" strike="noStrike" kern="1200" cap="none" spc="0" normalizeH="0" baseline="0" noProof="0" dirty="0">
                <a:ln>
                  <a:noFill/>
                </a:ln>
                <a:effectLst/>
                <a:uLnTx/>
                <a:uFillTx/>
                <a:latin typeface="Arial" charset="0"/>
                <a:ea typeface="+mn-ea"/>
                <a:cs typeface="+mn-cs"/>
              </a:rPr>
              <a:t>Vinifikation</a:t>
            </a:r>
            <a:r>
              <a:rPr kumimoji="0" lang="de-AT" altLang="de-DE" sz="2400" i="0" u="none" strike="noStrike" kern="1200" cap="none" spc="0" normalizeH="0" baseline="0" noProof="0" dirty="0">
                <a:ln>
                  <a:noFill/>
                </a:ln>
                <a:effectLst/>
                <a:uLnTx/>
                <a:uFillTx/>
                <a:latin typeface="Arial" charset="0"/>
                <a:ea typeface="+mn-ea"/>
                <a:cs typeface="+mn-cs"/>
              </a:rPr>
              <a:t>: langer Hautkontakt, Gärung in Edelstahl, </a:t>
            </a:r>
            <a:br>
              <a:rPr kumimoji="0" lang="de-AT" altLang="de-DE" sz="2400" i="0" u="none" strike="noStrike" kern="1200" cap="none" spc="0" normalizeH="0" baseline="0" noProof="0" dirty="0">
                <a:ln>
                  <a:noFill/>
                </a:ln>
                <a:effectLst/>
                <a:uLnTx/>
                <a:uFillTx/>
                <a:latin typeface="Arial" charset="0"/>
                <a:ea typeface="+mn-ea"/>
                <a:cs typeface="+mn-cs"/>
              </a:rPr>
            </a:br>
            <a:r>
              <a:rPr kumimoji="0" lang="de-AT" altLang="de-DE" sz="2400" i="0" u="none" strike="noStrike" kern="1200" cap="none" spc="0" normalizeH="0" baseline="0" noProof="0" dirty="0">
                <a:ln>
                  <a:noFill/>
                </a:ln>
                <a:effectLst/>
                <a:uLnTx/>
                <a:uFillTx/>
                <a:latin typeface="Arial" charset="0"/>
                <a:ea typeface="+mn-ea"/>
                <a:cs typeface="+mn-cs"/>
              </a:rPr>
              <a:t>                   12Mo Reifung in neuen </a:t>
            </a:r>
            <a:r>
              <a:rPr kumimoji="0" lang="de-AT" altLang="de-DE" sz="2400" i="0" u="none" strike="noStrike" kern="1200" cap="none" spc="0" normalizeH="0" baseline="0" noProof="0" dirty="0" err="1">
                <a:ln>
                  <a:noFill/>
                </a:ln>
                <a:effectLst/>
                <a:uLnTx/>
                <a:uFillTx/>
                <a:latin typeface="Arial" charset="0"/>
                <a:ea typeface="+mn-ea"/>
                <a:cs typeface="+mn-cs"/>
              </a:rPr>
              <a:t>frz</a:t>
            </a:r>
            <a:r>
              <a:rPr kumimoji="0" lang="de-AT" altLang="de-DE" sz="2400" i="0" u="none" strike="noStrike" kern="1200" cap="none" spc="0" normalizeH="0" baseline="0" noProof="0" dirty="0">
                <a:ln>
                  <a:noFill/>
                </a:ln>
                <a:effectLst/>
                <a:uLnTx/>
                <a:uFillTx/>
                <a:latin typeface="Arial" charset="0"/>
                <a:ea typeface="+mn-ea"/>
                <a:cs typeface="+mn-cs"/>
              </a:rPr>
              <a:t>/amer. Eichenfässern </a:t>
            </a:r>
          </a:p>
          <a:p>
            <a:pPr lvl="0" eaLnBrk="1" hangingPunct="1">
              <a:spcBef>
                <a:spcPct val="0"/>
              </a:spcBef>
              <a:buNone/>
              <a:defRPr/>
            </a:pPr>
            <a:br>
              <a:rPr kumimoji="0" lang="de-AT" altLang="de-DE" sz="24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b="1" i="0" u="none" strike="noStrike" kern="1200" cap="none" spc="0" normalizeH="0" baseline="0" noProof="0" dirty="0" err="1">
                <a:ln>
                  <a:noFill/>
                </a:ln>
                <a:effectLst/>
                <a:uLnTx/>
                <a:uFillTx/>
                <a:latin typeface="Arial" charset="0"/>
                <a:ea typeface="+mn-ea"/>
                <a:cs typeface="+mn-cs"/>
              </a:rPr>
              <a:t>Verkostnotizen</a:t>
            </a:r>
            <a:r>
              <a:rPr kumimoji="0" lang="de-AT" altLang="de-DE" sz="2400" b="1" i="0" u="none" strike="noStrike" kern="1200" cap="none" spc="0" normalizeH="0" baseline="0" noProof="0" dirty="0">
                <a:ln>
                  <a:noFill/>
                </a:ln>
                <a:effectLst/>
                <a:uLnTx/>
                <a:uFillTx/>
                <a:latin typeface="Arial" charset="0"/>
                <a:ea typeface="+mn-ea"/>
                <a:cs typeface="+mn-cs"/>
              </a:rPr>
              <a:t>: </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Farbe</a:t>
            </a:r>
            <a:r>
              <a:rPr kumimoji="0" lang="de-AT" altLang="de-DE" sz="2400" b="0" i="0" u="none" strike="noStrike" kern="1200" cap="none" spc="0" normalizeH="0" baseline="0" noProof="0" dirty="0">
                <a:ln>
                  <a:noFill/>
                </a:ln>
                <a:effectLst/>
                <a:uLnTx/>
                <a:uFillTx/>
                <a:latin typeface="Arial" charset="0"/>
                <a:ea typeface="+mn-ea"/>
                <a:cs typeface="+mn-cs"/>
              </a:rPr>
              <a:t>: </a:t>
            </a:r>
            <a:r>
              <a:rPr kumimoji="0" lang="de-DE" altLang="de-DE" sz="2400" b="0" i="0" u="none" strike="noStrike" kern="1200" cap="none" spc="0" normalizeH="0" baseline="0" noProof="0" dirty="0">
                <a:ln>
                  <a:noFill/>
                </a:ln>
                <a:effectLst/>
                <a:uLnTx/>
                <a:uFillTx/>
                <a:latin typeface="Arial" charset="0"/>
                <a:ea typeface="+mn-ea"/>
                <a:cs typeface="+mn-cs"/>
              </a:rPr>
              <a:t>tiefes Rubinrot, fast schwarze Farbe</a:t>
            </a:r>
          </a:p>
          <a:p>
            <a:pPr lvl="0" eaLnBrk="1" hangingPunct="1">
              <a:spcBef>
                <a:spcPct val="0"/>
              </a:spcBef>
              <a:buNone/>
              <a:defRPr/>
            </a:pPr>
            <a:r>
              <a:rPr kumimoji="0" lang="de-AT" altLang="de-DE" sz="2400" b="0" i="0" u="sng" strike="noStrike" kern="1200" cap="none" spc="0" normalizeH="0" baseline="0" noProof="0" dirty="0">
                <a:ln>
                  <a:noFill/>
                </a:ln>
                <a:effectLst/>
                <a:uLnTx/>
                <a:uFillTx/>
                <a:latin typeface="Arial" charset="0"/>
                <a:ea typeface="+mn-ea"/>
                <a:cs typeface="+mn-cs"/>
              </a:rPr>
              <a:t>Geruch</a:t>
            </a:r>
            <a:r>
              <a:rPr kumimoji="0" lang="de-AT" altLang="de-DE" sz="2400" b="0" i="0" u="none" strike="noStrike" kern="1200" cap="none" spc="0" normalizeH="0" baseline="0" noProof="0" dirty="0">
                <a:ln>
                  <a:noFill/>
                </a:ln>
                <a:effectLst/>
                <a:uLnTx/>
                <a:uFillTx/>
                <a:latin typeface="Arial" charset="0"/>
                <a:ea typeface="+mn-ea"/>
                <a:cs typeface="+mn-cs"/>
              </a:rPr>
              <a:t>: </a:t>
            </a:r>
            <a:r>
              <a:rPr kumimoji="0" lang="de-DE" altLang="de-DE" sz="2400" b="0" i="0" u="none" strike="noStrike" kern="1200" cap="none" spc="0" normalizeH="0" baseline="0" noProof="0" dirty="0">
                <a:ln>
                  <a:noFill/>
                </a:ln>
                <a:effectLst/>
                <a:uLnTx/>
                <a:uFillTx/>
                <a:latin typeface="Arial" charset="0"/>
                <a:ea typeface="+mn-ea"/>
                <a:cs typeface="+mn-cs"/>
              </a:rPr>
              <a:t>komplexe reife Nase mit fruchtigen Anklänge von</a:t>
            </a:r>
            <a:br>
              <a:rPr kumimoji="0" lang="de-DE" altLang="de-DE" sz="2400" b="0" i="0" u="none" strike="noStrike" kern="1200" cap="none" spc="0" normalizeH="0" baseline="0" noProof="0" dirty="0">
                <a:ln>
                  <a:noFill/>
                </a:ln>
                <a:effectLst/>
                <a:uLnTx/>
                <a:uFillTx/>
                <a:latin typeface="Arial" charset="0"/>
                <a:ea typeface="+mn-ea"/>
                <a:cs typeface="+mn-cs"/>
              </a:rPr>
            </a:br>
            <a:r>
              <a:rPr kumimoji="0" lang="de-DE" altLang="de-DE" sz="2400" b="0" i="0" u="none" strike="noStrike" kern="1200" cap="none" spc="0" normalizeH="0" baseline="0" noProof="0" dirty="0">
                <a:ln>
                  <a:noFill/>
                </a:ln>
                <a:effectLst/>
                <a:uLnTx/>
                <a:uFillTx/>
                <a:latin typeface="Arial" charset="0"/>
                <a:ea typeface="+mn-ea"/>
                <a:cs typeface="+mn-cs"/>
              </a:rPr>
              <a:t>              dunkler Pflaume, Kirschen und Brombeeren. </a:t>
            </a: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400" u="sng" dirty="0">
                <a:latin typeface="Arial" charset="0"/>
              </a:rPr>
              <a:t>Geschmack</a:t>
            </a:r>
            <a:r>
              <a:rPr lang="de-AT" altLang="de-DE" sz="2400" dirty="0">
                <a:latin typeface="Arial" charset="0"/>
              </a:rPr>
              <a:t>: </a:t>
            </a:r>
            <a:r>
              <a:rPr lang="de-DE" altLang="de-DE" sz="2400" dirty="0">
                <a:latin typeface="Arial" charset="0"/>
              </a:rPr>
              <a:t>Reichhaltig mit weichen, eleganten und</a:t>
            </a:r>
            <a:br>
              <a:rPr lang="de-DE" altLang="de-DE" sz="2400" dirty="0">
                <a:latin typeface="Arial" charset="0"/>
              </a:rPr>
            </a:br>
            <a:r>
              <a:rPr lang="de-DE" altLang="de-DE" sz="2400" dirty="0">
                <a:latin typeface="Arial" charset="0"/>
              </a:rPr>
              <a:t>                     abgerundeten Tanninen.</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de-DE" altLang="de-DE" sz="2400" b="0" i="0" u="none" strike="noStrike" kern="1200" cap="none" spc="0" normalizeH="0" baseline="0" noProof="0" dirty="0">
                <a:ln>
                  <a:noFill/>
                </a:ln>
                <a:effectLst/>
                <a:uLnTx/>
                <a:uFillTx/>
                <a:latin typeface="Arial" charset="0"/>
                <a:ea typeface="+mn-ea"/>
                <a:cs typeface="+mn-cs"/>
              </a:rPr>
            </a:br>
            <a:r>
              <a:rPr kumimoji="0" lang="de-DE" altLang="de-DE" sz="2400" b="0" i="0" u="none" strike="noStrike" kern="1200" cap="none" spc="0" normalizeH="0" baseline="0" noProof="0" dirty="0">
                <a:ln>
                  <a:noFill/>
                </a:ln>
                <a:effectLst/>
                <a:uLnTx/>
                <a:uFillTx/>
                <a:latin typeface="Arial" charset="0"/>
                <a:ea typeface="+mn-ea"/>
                <a:cs typeface="+mn-cs"/>
              </a:rPr>
              <a:t> </a:t>
            </a:r>
            <a:endParaRPr kumimoji="0" lang="de-AT" altLang="de-DE" sz="2400" b="0" i="0" u="none" strike="noStrike" kern="1200" cap="none" spc="0" normalizeH="0" baseline="0" noProof="0" dirty="0">
              <a:ln>
                <a:noFill/>
              </a:ln>
              <a:effectLst/>
              <a:uLnTx/>
              <a:uFillTx/>
              <a:latin typeface="Arial" charset="0"/>
              <a:ea typeface="+mn-ea"/>
              <a:cs typeface="+mn-cs"/>
            </a:endParaRPr>
          </a:p>
        </p:txBody>
      </p:sp>
      <p:pic>
        <p:nvPicPr>
          <p:cNvPr id="4" name="Grafik 3">
            <a:extLst>
              <a:ext uri="{FF2B5EF4-FFF2-40B4-BE49-F238E27FC236}">
                <a16:creationId xmlns:a16="http://schemas.microsoft.com/office/drawing/2014/main" id="{43C597B2-E85D-A1DC-6B41-00AD3028EFCF}"/>
              </a:ext>
            </a:extLst>
          </p:cNvPr>
          <p:cNvPicPr>
            <a:picLocks noChangeAspect="1"/>
          </p:cNvPicPr>
          <p:nvPr/>
        </p:nvPicPr>
        <p:blipFill>
          <a:blip r:embed="rId2"/>
          <a:stretch>
            <a:fillRect/>
          </a:stretch>
        </p:blipFill>
        <p:spPr>
          <a:xfrm>
            <a:off x="9864190" y="1886479"/>
            <a:ext cx="1271884" cy="4637375"/>
          </a:xfrm>
          <a:prstGeom prst="rect">
            <a:avLst/>
          </a:prstGeom>
        </p:spPr>
      </p:pic>
    </p:spTree>
    <p:extLst>
      <p:ext uri="{BB962C8B-B14F-4D97-AF65-F5344CB8AC3E}">
        <p14:creationId xmlns:p14="http://schemas.microsoft.com/office/powerpoint/2010/main" val="3359005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AE42-5DA3-CFFA-6B9F-CF8C7F8A10E3}"/>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E21164BA-B905-4A83-DA6E-45145DA8AE89}"/>
              </a:ext>
            </a:extLst>
          </p:cNvPr>
          <p:cNvPicPr>
            <a:picLocks noChangeAspect="1"/>
          </p:cNvPicPr>
          <p:nvPr/>
        </p:nvPicPr>
        <p:blipFill>
          <a:blip r:embed="rId2"/>
          <a:stretch>
            <a:fillRect/>
          </a:stretch>
        </p:blipFill>
        <p:spPr>
          <a:xfrm>
            <a:off x="8857560" y="235543"/>
            <a:ext cx="3067208" cy="1225613"/>
          </a:xfrm>
          <a:prstGeom prst="rect">
            <a:avLst/>
          </a:prstGeom>
        </p:spPr>
      </p:pic>
      <p:sp>
        <p:nvSpPr>
          <p:cNvPr id="5" name="Textfeld 4">
            <a:extLst>
              <a:ext uri="{FF2B5EF4-FFF2-40B4-BE49-F238E27FC236}">
                <a16:creationId xmlns:a16="http://schemas.microsoft.com/office/drawing/2014/main" id="{F9C267BE-B62A-A97E-C816-2029EBE5C566}"/>
              </a:ext>
            </a:extLst>
          </p:cNvPr>
          <p:cNvSpPr txBox="1"/>
          <p:nvPr/>
        </p:nvSpPr>
        <p:spPr>
          <a:xfrm>
            <a:off x="376595" y="2432536"/>
            <a:ext cx="6094602" cy="3693319"/>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Unser Weingut, das sich in Skopje, der Hauptstadt Mazedoniens, befindet, hat eine kleine Kapazität von 100.000 Litern pro Jahr.</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Unsere Mission ist es, die Verbindung zwischen Natur und Mensch durch den Nektar der Götter fortzusetzen.</a:t>
            </a:r>
          </a:p>
          <a:p>
            <a:endParaRPr lang="de-DE" sz="2400" dirty="0">
              <a:latin typeface="Arial" panose="020B0604020202020204" pitchFamily="34" charset="0"/>
              <a:cs typeface="Arial" panose="020B0604020202020204" pitchFamily="34" charset="0"/>
            </a:endParaRPr>
          </a:p>
          <a:p>
            <a:endParaRPr lang="de-AT" dirty="0"/>
          </a:p>
        </p:txBody>
      </p:sp>
      <p:pic>
        <p:nvPicPr>
          <p:cNvPr id="14" name="Grafik 13">
            <a:extLst>
              <a:ext uri="{FF2B5EF4-FFF2-40B4-BE49-F238E27FC236}">
                <a16:creationId xmlns:a16="http://schemas.microsoft.com/office/drawing/2014/main" id="{53B1D1EE-BBE3-CC5D-2A3C-3008049D719B}"/>
              </a:ext>
            </a:extLst>
          </p:cNvPr>
          <p:cNvPicPr>
            <a:picLocks noChangeAspect="1"/>
          </p:cNvPicPr>
          <p:nvPr/>
        </p:nvPicPr>
        <p:blipFill>
          <a:blip r:embed="rId3"/>
          <a:stretch>
            <a:fillRect/>
          </a:stretch>
        </p:blipFill>
        <p:spPr>
          <a:xfrm>
            <a:off x="7148673" y="1491509"/>
            <a:ext cx="4363337" cy="2269135"/>
          </a:xfrm>
          <a:prstGeom prst="rect">
            <a:avLst/>
          </a:prstGeom>
        </p:spPr>
      </p:pic>
      <p:pic>
        <p:nvPicPr>
          <p:cNvPr id="17" name="Grafik 16">
            <a:extLst>
              <a:ext uri="{FF2B5EF4-FFF2-40B4-BE49-F238E27FC236}">
                <a16:creationId xmlns:a16="http://schemas.microsoft.com/office/drawing/2014/main" id="{E4554A95-0D90-A8AC-0E27-D8FB33FFCA5A}"/>
              </a:ext>
            </a:extLst>
          </p:cNvPr>
          <p:cNvPicPr>
            <a:picLocks noChangeAspect="1"/>
          </p:cNvPicPr>
          <p:nvPr/>
        </p:nvPicPr>
        <p:blipFill>
          <a:blip r:embed="rId4"/>
          <a:stretch>
            <a:fillRect/>
          </a:stretch>
        </p:blipFill>
        <p:spPr>
          <a:xfrm>
            <a:off x="6907424" y="3853688"/>
            <a:ext cx="4762745" cy="2787793"/>
          </a:xfrm>
          <a:prstGeom prst="rect">
            <a:avLst/>
          </a:prstGeom>
        </p:spPr>
      </p:pic>
    </p:spTree>
    <p:extLst>
      <p:ext uri="{BB962C8B-B14F-4D97-AF65-F5344CB8AC3E}">
        <p14:creationId xmlns:p14="http://schemas.microsoft.com/office/powerpoint/2010/main" val="239972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0E006-9B0C-A37B-035C-488177626E0D}"/>
            </a:ext>
          </a:extLst>
        </p:cNvPr>
        <p:cNvGrpSpPr/>
        <p:nvPr/>
      </p:nvGrpSpPr>
      <p:grpSpPr>
        <a:xfrm>
          <a:off x="0" y="0"/>
          <a:ext cx="0" cy="0"/>
          <a:chOff x="0" y="0"/>
          <a:chExt cx="0" cy="0"/>
        </a:xfrm>
      </p:grpSpPr>
      <p:sp>
        <p:nvSpPr>
          <p:cNvPr id="24578" name="Rechteck 1">
            <a:extLst>
              <a:ext uri="{FF2B5EF4-FFF2-40B4-BE49-F238E27FC236}">
                <a16:creationId xmlns:a16="http://schemas.microsoft.com/office/drawing/2014/main" id="{1CC8D281-3AF2-5512-07A9-6EA6558749FF}"/>
              </a:ext>
            </a:extLst>
          </p:cNvPr>
          <p:cNvSpPr>
            <a:spLocks noChangeArrowheads="1"/>
          </p:cNvSpPr>
          <p:nvPr/>
        </p:nvSpPr>
        <p:spPr bwMode="auto">
          <a:xfrm>
            <a:off x="7288870" y="501484"/>
            <a:ext cx="46163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AT" altLang="de-DE" sz="2800" b="0" i="0" u="none" strike="noStrike" kern="1200" cap="none" spc="0" normalizeH="0" baseline="0" noProof="0" dirty="0">
                <a:ln>
                  <a:noFill/>
                </a:ln>
                <a:effectLst/>
                <a:uLnTx/>
                <a:uFillTx/>
                <a:latin typeface="Arial" charset="0"/>
                <a:ea typeface="+mn-ea"/>
                <a:cs typeface="+mn-cs"/>
              </a:rPr>
              <a:t>Kartal </a:t>
            </a:r>
            <a:r>
              <a:rPr kumimoji="0" lang="de-AT" altLang="de-DE" sz="2800" b="0" i="0" u="none" strike="noStrike" kern="1200" cap="none" spc="0" normalizeH="0" baseline="0" noProof="0" dirty="0" err="1">
                <a:ln>
                  <a:noFill/>
                </a:ln>
                <a:effectLst/>
                <a:uLnTx/>
                <a:uFillTx/>
                <a:latin typeface="Arial" charset="0"/>
                <a:ea typeface="+mn-ea"/>
                <a:cs typeface="+mn-cs"/>
              </a:rPr>
              <a:t>Winery</a:t>
            </a:r>
            <a:br>
              <a:rPr kumimoji="0" lang="de-AT" altLang="de-DE" sz="2800" b="0" i="0" u="none" strike="noStrike" kern="1200" cap="none" spc="0" normalizeH="0" baseline="0" noProof="0" dirty="0">
                <a:ln>
                  <a:noFill/>
                </a:ln>
                <a:effectLst/>
                <a:uLnTx/>
                <a:uFillTx/>
                <a:latin typeface="Arial" charset="0"/>
                <a:ea typeface="+mn-ea"/>
                <a:cs typeface="+mn-cs"/>
              </a:rPr>
            </a:br>
            <a:r>
              <a:rPr kumimoji="0" lang="de-AT" altLang="de-DE" sz="2800" b="0" i="0" u="none" strike="noStrike" kern="1200" cap="none" spc="0" normalizeH="0" baseline="0" noProof="0" dirty="0">
                <a:ln>
                  <a:noFill/>
                </a:ln>
                <a:effectLst/>
                <a:uLnTx/>
                <a:uFillTx/>
                <a:latin typeface="Arial" charset="0"/>
                <a:ea typeface="+mn-ea"/>
                <a:cs typeface="+mn-cs"/>
              </a:rPr>
              <a:t> </a:t>
            </a:r>
            <a:r>
              <a:rPr lang="de-AT" altLang="de-DE" sz="2800" b="1" dirty="0">
                <a:latin typeface="Arial" charset="0"/>
              </a:rPr>
              <a:t>2019 Vranec Reserva PGI</a:t>
            </a:r>
            <a:br>
              <a:rPr lang="de-AT" altLang="de-DE" sz="2800" b="1" dirty="0">
                <a:latin typeface="Arial" charset="0"/>
              </a:rPr>
            </a:br>
            <a:endParaRPr kumimoji="0" lang="de-AT" altLang="de-DE" sz="2800" b="0" i="0" u="none" strike="noStrike" kern="1200" cap="none" spc="0" normalizeH="0" baseline="0" noProof="0" dirty="0">
              <a:ln>
                <a:noFill/>
              </a:ln>
              <a:effectLst/>
              <a:uLnTx/>
              <a:uFillTx/>
              <a:latin typeface="Arial" charset="0"/>
            </a:endParaRPr>
          </a:p>
        </p:txBody>
      </p:sp>
      <p:sp>
        <p:nvSpPr>
          <p:cNvPr id="24579" name="Rechteck 2">
            <a:extLst>
              <a:ext uri="{FF2B5EF4-FFF2-40B4-BE49-F238E27FC236}">
                <a16:creationId xmlns:a16="http://schemas.microsoft.com/office/drawing/2014/main" id="{92B4FB74-404B-5344-6936-84687AFD4898}"/>
              </a:ext>
            </a:extLst>
          </p:cNvPr>
          <p:cNvSpPr>
            <a:spLocks noChangeArrowheads="1"/>
          </p:cNvSpPr>
          <p:nvPr/>
        </p:nvSpPr>
        <p:spPr bwMode="auto">
          <a:xfrm>
            <a:off x="363159" y="1504851"/>
            <a:ext cx="948484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altLang="de-DE" sz="2400" b="0" i="0" u="sng" strike="noStrike" kern="1200" cap="none" spc="0" normalizeH="0" baseline="0" noProof="0" dirty="0">
                <a:ln>
                  <a:noFill/>
                </a:ln>
                <a:effectLst/>
                <a:uLnTx/>
                <a:uFillTx/>
                <a:latin typeface="Arial" charset="0"/>
                <a:ea typeface="+mn-ea"/>
                <a:cs typeface="+mn-cs"/>
              </a:rPr>
              <a:t>Rebsorte</a:t>
            </a:r>
            <a:r>
              <a:rPr kumimoji="0" lang="de-AT" altLang="de-DE" sz="2400" b="0" i="0" u="none" strike="noStrike" kern="1200" cap="none" spc="0" normalizeH="0" baseline="0" noProof="0" dirty="0">
                <a:ln>
                  <a:noFill/>
                </a:ln>
                <a:effectLst/>
                <a:uLnTx/>
                <a:uFillTx/>
                <a:latin typeface="Arial" charset="0"/>
                <a:ea typeface="+mn-ea"/>
                <a:cs typeface="+mn-cs"/>
              </a:rPr>
              <a:t>: 100% Vranec      </a:t>
            </a:r>
            <a:endParaRPr kumimoji="0" lang="de-AT" altLang="de-DE" sz="2400" b="0" i="0" u="none" strike="noStrike" kern="1200" cap="none" spc="0" normalizeH="0" baseline="0" noProof="0" dirty="0">
              <a:ln>
                <a:noFill/>
              </a:ln>
              <a:effectLst/>
              <a:uLnTx/>
              <a:uFillTx/>
              <a:latin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400" u="sng" dirty="0">
                <a:latin typeface="Arial" charset="0"/>
              </a:rPr>
              <a:t>Alkohol</a:t>
            </a:r>
            <a:r>
              <a:rPr kumimoji="0" lang="de-AT" altLang="de-DE" sz="2400" b="0" i="0" u="none" strike="noStrike" kern="1200" cap="none" spc="0" normalizeH="0" baseline="0" noProof="0" dirty="0">
                <a:ln>
                  <a:noFill/>
                </a:ln>
                <a:effectLst/>
                <a:uLnTx/>
                <a:uFillTx/>
                <a:latin typeface="Arial" charset="0"/>
                <a:ea typeface="+mn-ea"/>
                <a:cs typeface="+mn-cs"/>
              </a:rPr>
              <a:t>:    18%          </a:t>
            </a:r>
          </a:p>
          <a:p>
            <a:pPr lvl="0" eaLnBrk="1" hangingPunct="1">
              <a:spcBef>
                <a:spcPct val="0"/>
              </a:spcBef>
              <a:buNone/>
              <a:defRPr/>
            </a:pPr>
            <a:r>
              <a:rPr kumimoji="0" lang="de-AT" altLang="de-DE" sz="2400" b="0" i="0" u="sng" strike="noStrike" kern="1200" cap="none" spc="0" normalizeH="0" baseline="0" noProof="0" dirty="0">
                <a:ln>
                  <a:noFill/>
                </a:ln>
                <a:effectLst/>
                <a:uLnTx/>
                <a:uFillTx/>
                <a:latin typeface="Arial" charset="0"/>
                <a:ea typeface="+mn-ea"/>
                <a:cs typeface="+mn-cs"/>
              </a:rPr>
              <a:t>Anbauregion</a:t>
            </a:r>
            <a:r>
              <a:rPr kumimoji="0" lang="de-AT" altLang="de-DE" sz="2400" b="0" i="0" u="none" strike="noStrike" kern="1200" cap="none" spc="0" normalizeH="0" baseline="0" noProof="0" dirty="0">
                <a:ln>
                  <a:noFill/>
                </a:ln>
                <a:effectLst/>
                <a:uLnTx/>
                <a:uFillTx/>
                <a:latin typeface="Arial" charset="0"/>
                <a:ea typeface="+mn-ea"/>
                <a:cs typeface="+mn-cs"/>
              </a:rPr>
              <a:t>:  N-Mazedonien, </a:t>
            </a:r>
            <a:r>
              <a:rPr kumimoji="0" lang="de-AT" altLang="de-DE" sz="2400" b="0" i="0" u="none" strike="noStrike" kern="1200" cap="none" spc="0" normalizeH="0" baseline="0" noProof="0" dirty="0" err="1">
                <a:ln>
                  <a:noFill/>
                </a:ln>
                <a:effectLst/>
                <a:uLnTx/>
                <a:uFillTx/>
                <a:latin typeface="Arial" charset="0"/>
                <a:ea typeface="+mn-ea"/>
                <a:cs typeface="+mn-cs"/>
              </a:rPr>
              <a:t>Vardatal</a:t>
            </a:r>
            <a:r>
              <a:rPr kumimoji="0" lang="de-AT" altLang="de-DE" sz="2400" b="0" i="0" u="none" strike="noStrike" kern="1200" cap="none" spc="0" normalizeH="0" baseline="0" noProof="0" dirty="0">
                <a:ln>
                  <a:noFill/>
                </a:ln>
                <a:effectLst/>
                <a:uLnTx/>
                <a:uFillTx/>
                <a:latin typeface="Arial" charset="0"/>
                <a:ea typeface="+mn-ea"/>
                <a:cs typeface="+mn-cs"/>
              </a:rPr>
              <a:t>, Tikves</a:t>
            </a:r>
            <a:br>
              <a:rPr kumimoji="0" lang="de-AT" altLang="de-DE" sz="240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i="0" u="sng" strike="noStrike" kern="1200" cap="none" spc="0" normalizeH="0" baseline="0" noProof="0" dirty="0">
                <a:ln>
                  <a:noFill/>
                </a:ln>
                <a:effectLst/>
                <a:uLnTx/>
                <a:uFillTx/>
                <a:latin typeface="Arial" charset="0"/>
                <a:ea typeface="+mn-ea"/>
                <a:cs typeface="+mn-cs"/>
              </a:rPr>
              <a:t>Vinifikation</a:t>
            </a:r>
            <a:r>
              <a:rPr kumimoji="0" lang="de-AT" altLang="de-DE" sz="2400" i="0" u="none" strike="noStrike" kern="1200" cap="none" spc="0" normalizeH="0" baseline="0" noProof="0" dirty="0">
                <a:ln>
                  <a:noFill/>
                </a:ln>
                <a:effectLst/>
                <a:uLnTx/>
                <a:uFillTx/>
                <a:latin typeface="Arial" charset="0"/>
                <a:ea typeface="+mn-ea"/>
                <a:cs typeface="+mn-cs"/>
              </a:rPr>
              <a:t>: 24 Mo Reifung in Eichenfässern; </a:t>
            </a:r>
            <a:br>
              <a:rPr kumimoji="0" lang="de-AT" altLang="de-DE" sz="2400" i="0" u="none" strike="noStrike" kern="1200" cap="none" spc="0" normalizeH="0" baseline="0" noProof="0" dirty="0">
                <a:ln>
                  <a:noFill/>
                </a:ln>
                <a:effectLst/>
                <a:uLnTx/>
                <a:uFillTx/>
                <a:latin typeface="Arial" charset="0"/>
                <a:ea typeface="+mn-ea"/>
                <a:cs typeface="+mn-cs"/>
              </a:rPr>
            </a:br>
            <a:r>
              <a:rPr kumimoji="0" lang="de-AT" altLang="de-DE" sz="2400" i="0" u="none" strike="noStrike" kern="1200" cap="none" spc="0" normalizeH="0" baseline="0" noProof="0" dirty="0">
                <a:ln>
                  <a:noFill/>
                </a:ln>
                <a:effectLst/>
                <a:uLnTx/>
                <a:uFillTx/>
                <a:latin typeface="Arial" charset="0"/>
                <a:ea typeface="+mn-ea"/>
                <a:cs typeface="+mn-cs"/>
              </a:rPr>
              <a:t>                    2.000 Flaschen</a:t>
            </a:r>
            <a:br>
              <a:rPr kumimoji="0" lang="de-AT" altLang="de-DE" sz="2400" b="0" i="0" u="none" strike="noStrike" kern="1200" cap="none" spc="0" normalizeH="0" baseline="0" noProof="0" dirty="0">
                <a:ln>
                  <a:noFill/>
                </a:ln>
                <a:solidFill>
                  <a:srgbClr val="0070C0"/>
                </a:solidFill>
                <a:effectLst/>
                <a:uLnTx/>
                <a:uFillTx/>
                <a:latin typeface="Arial" charset="0"/>
                <a:ea typeface="+mn-ea"/>
                <a:cs typeface="+mn-cs"/>
              </a:rPr>
            </a:br>
            <a:r>
              <a:rPr kumimoji="0" lang="de-AT" altLang="de-DE" sz="2400" b="1" i="0" u="none" strike="noStrike" kern="1200" cap="none" spc="0" normalizeH="0" baseline="0" noProof="0" dirty="0" err="1">
                <a:ln>
                  <a:noFill/>
                </a:ln>
                <a:effectLst/>
                <a:uLnTx/>
                <a:uFillTx/>
                <a:latin typeface="Arial" charset="0"/>
                <a:ea typeface="+mn-ea"/>
                <a:cs typeface="+mn-cs"/>
              </a:rPr>
              <a:t>Verkostnotizen</a:t>
            </a:r>
            <a:r>
              <a:rPr kumimoji="0" lang="de-AT" altLang="de-DE" sz="2400" b="1" i="0" u="none" strike="noStrike" kern="1200" cap="none" spc="0" normalizeH="0" baseline="0" noProof="0" dirty="0">
                <a:ln>
                  <a:noFill/>
                </a:ln>
                <a:effectLst/>
                <a:uLnTx/>
                <a:uFillTx/>
                <a:latin typeface="Arial" charset="0"/>
                <a:ea typeface="+mn-ea"/>
                <a:cs typeface="+mn-cs"/>
              </a:rPr>
              <a:t>: </a:t>
            </a:r>
            <a:br>
              <a:rPr kumimoji="0" lang="de-AT" altLang="de-DE" sz="2400" b="0" i="0" u="none" strike="noStrike" kern="1200" cap="none" spc="0" normalizeH="0" baseline="0" noProof="0" dirty="0">
                <a:ln>
                  <a:noFill/>
                </a:ln>
                <a:effectLst/>
                <a:uLnTx/>
                <a:uFillTx/>
                <a:latin typeface="Arial" charset="0"/>
                <a:ea typeface="+mn-ea"/>
                <a:cs typeface="+mn-cs"/>
              </a:rPr>
            </a:br>
            <a:r>
              <a:rPr kumimoji="0" lang="de-AT" altLang="de-DE" sz="2400" b="0" i="0" u="sng" strike="noStrike" kern="1200" cap="none" spc="0" normalizeH="0" baseline="0" noProof="0" dirty="0">
                <a:ln>
                  <a:noFill/>
                </a:ln>
                <a:effectLst/>
                <a:uLnTx/>
                <a:uFillTx/>
                <a:latin typeface="Arial" charset="0"/>
                <a:ea typeface="+mn-ea"/>
                <a:cs typeface="+mn-cs"/>
              </a:rPr>
              <a:t>Farbe</a:t>
            </a:r>
            <a:r>
              <a:rPr kumimoji="0" lang="de-AT" altLang="de-DE" sz="2400" b="0" i="0" u="none" strike="noStrike" kern="1200" cap="none" spc="0" normalizeH="0" baseline="0" noProof="0" dirty="0">
                <a:ln>
                  <a:noFill/>
                </a:ln>
                <a:effectLst/>
                <a:uLnTx/>
                <a:uFillTx/>
                <a:latin typeface="Arial" charset="0"/>
                <a:ea typeface="+mn-ea"/>
                <a:cs typeface="+mn-cs"/>
              </a:rPr>
              <a:t>: </a:t>
            </a:r>
            <a:r>
              <a:rPr kumimoji="0" lang="de-DE" altLang="de-DE" sz="2400" b="0" i="0" u="none" strike="noStrike" kern="1200" cap="none" spc="0" normalizeH="0" baseline="0" noProof="0" dirty="0">
                <a:ln>
                  <a:noFill/>
                </a:ln>
                <a:effectLst/>
                <a:uLnTx/>
                <a:uFillTx/>
                <a:latin typeface="Arial" charset="0"/>
                <a:ea typeface="+mn-ea"/>
                <a:cs typeface="+mn-cs"/>
              </a:rPr>
              <a:t>tiefes Rubinrot, fast mystisch schwarze Farbe mit Nuancen</a:t>
            </a:r>
            <a:br>
              <a:rPr kumimoji="0" lang="de-DE" altLang="de-DE" sz="2400" b="0" i="0" u="none" strike="noStrike" kern="1200" cap="none" spc="0" normalizeH="0" baseline="0" noProof="0" dirty="0">
                <a:ln>
                  <a:noFill/>
                </a:ln>
                <a:effectLst/>
                <a:uLnTx/>
                <a:uFillTx/>
                <a:latin typeface="Arial" charset="0"/>
                <a:ea typeface="+mn-ea"/>
                <a:cs typeface="+mn-cs"/>
              </a:rPr>
            </a:br>
            <a:r>
              <a:rPr kumimoji="0" lang="de-DE" altLang="de-DE" sz="2400" b="0" i="0" u="none" strike="noStrike" kern="1200" cap="none" spc="0" normalizeH="0" baseline="0" noProof="0" dirty="0">
                <a:ln>
                  <a:noFill/>
                </a:ln>
                <a:effectLst/>
                <a:uLnTx/>
                <a:uFillTx/>
                <a:latin typeface="Arial" charset="0"/>
                <a:ea typeface="+mn-ea"/>
                <a:cs typeface="+mn-cs"/>
              </a:rPr>
              <a:t>           von Lila</a:t>
            </a:r>
          </a:p>
          <a:p>
            <a:pPr lvl="0" eaLnBrk="1" hangingPunct="1">
              <a:spcBef>
                <a:spcPct val="0"/>
              </a:spcBef>
              <a:buNone/>
              <a:defRPr/>
            </a:pPr>
            <a:r>
              <a:rPr kumimoji="0" lang="de-AT" altLang="de-DE" sz="2400" b="0" i="0" u="sng" strike="noStrike" kern="1200" cap="none" spc="0" normalizeH="0" baseline="0" noProof="0" dirty="0">
                <a:ln>
                  <a:noFill/>
                </a:ln>
                <a:effectLst/>
                <a:uLnTx/>
                <a:uFillTx/>
                <a:latin typeface="Arial" charset="0"/>
                <a:ea typeface="+mn-ea"/>
                <a:cs typeface="+mn-cs"/>
              </a:rPr>
              <a:t>Geruch</a:t>
            </a:r>
            <a:r>
              <a:rPr kumimoji="0" lang="de-AT" altLang="de-DE" sz="2400" b="0" i="0" u="none" strike="noStrike" kern="1200" cap="none" spc="0" normalizeH="0" baseline="0" noProof="0" dirty="0">
                <a:ln>
                  <a:noFill/>
                </a:ln>
                <a:effectLst/>
                <a:uLnTx/>
                <a:uFillTx/>
                <a:latin typeface="Arial" charset="0"/>
                <a:ea typeface="+mn-ea"/>
                <a:cs typeface="+mn-cs"/>
              </a:rPr>
              <a:t>: </a:t>
            </a:r>
            <a:r>
              <a:rPr kumimoji="0" lang="de-DE" altLang="de-DE" sz="2400" b="0" i="0" u="none" strike="noStrike" kern="1200" cap="none" spc="0" normalizeH="0" baseline="0" noProof="0" dirty="0">
                <a:ln>
                  <a:noFill/>
                </a:ln>
                <a:effectLst/>
                <a:uLnTx/>
                <a:uFillTx/>
                <a:latin typeface="Arial" charset="0"/>
                <a:ea typeface="+mn-ea"/>
                <a:cs typeface="+mn-cs"/>
              </a:rPr>
              <a:t> Ein intensives und reichhaltiges Bouquet von fruchtigen und würzigen Düften von Heidelbeersirup, zerkleinerten roten Johannisbeeren und Hagebuttenmarmelade, elegant gefolgt von einem diskreten Duft von Vanille und schwarzem Pfeffer.</a:t>
            </a:r>
          </a:p>
          <a:p>
            <a:pPr marL="0" marR="0" lvl="0" indent="0" algn="l" defTabSz="914400" rtl="0" eaLnBrk="1" fontAlgn="auto" latinLnBrk="0" hangingPunct="1">
              <a:lnSpc>
                <a:spcPct val="100000"/>
              </a:lnSpc>
              <a:spcBef>
                <a:spcPct val="0"/>
              </a:spcBef>
              <a:spcAft>
                <a:spcPts val="0"/>
              </a:spcAft>
              <a:buClrTx/>
              <a:buSzTx/>
              <a:buFontTx/>
              <a:buNone/>
              <a:tabLst/>
              <a:defRPr/>
            </a:pPr>
            <a:r>
              <a:rPr lang="de-AT" altLang="de-DE" sz="2400" u="sng" dirty="0">
                <a:latin typeface="Arial" charset="0"/>
              </a:rPr>
              <a:t>Geschmack</a:t>
            </a:r>
            <a:r>
              <a:rPr lang="de-AT" altLang="de-DE" sz="2400" dirty="0">
                <a:latin typeface="Arial" charset="0"/>
              </a:rPr>
              <a:t>: </a:t>
            </a:r>
            <a:r>
              <a:rPr lang="de-DE" altLang="de-DE" sz="2400" dirty="0">
                <a:latin typeface="Arial" charset="0"/>
              </a:rPr>
              <a:t>voller Körper und solide Struktur mit integrierten reifen Tanninen……Ein inspirierender Vranec für besondere Momente!</a:t>
            </a:r>
            <a:br>
              <a:rPr kumimoji="0" lang="de-DE" altLang="de-DE" sz="2400" b="0" i="0" u="none" strike="noStrike" kern="1200" cap="none" spc="0" normalizeH="0" baseline="0" noProof="0" dirty="0">
                <a:ln>
                  <a:noFill/>
                </a:ln>
                <a:effectLst/>
                <a:uLnTx/>
                <a:uFillTx/>
                <a:latin typeface="Arial" charset="0"/>
                <a:ea typeface="+mn-ea"/>
                <a:cs typeface="+mn-cs"/>
              </a:rPr>
            </a:br>
            <a:r>
              <a:rPr kumimoji="0" lang="de-DE" altLang="de-DE" sz="2400" b="0" i="0" u="none" strike="noStrike" kern="1200" cap="none" spc="0" normalizeH="0" baseline="0" noProof="0" dirty="0">
                <a:ln>
                  <a:noFill/>
                </a:ln>
                <a:effectLst/>
                <a:uLnTx/>
                <a:uFillTx/>
                <a:latin typeface="Arial" charset="0"/>
                <a:ea typeface="+mn-ea"/>
                <a:cs typeface="+mn-cs"/>
              </a:rPr>
              <a:t> </a:t>
            </a:r>
            <a:endParaRPr kumimoji="0" lang="de-AT" altLang="de-DE" sz="2400" b="0" i="0" u="none" strike="noStrike" kern="1200" cap="none" spc="0" normalizeH="0" baseline="0" noProof="0" dirty="0">
              <a:ln>
                <a:noFill/>
              </a:ln>
              <a:effectLst/>
              <a:uLnTx/>
              <a:uFillTx/>
              <a:latin typeface="Arial" charset="0"/>
              <a:ea typeface="+mn-ea"/>
              <a:cs typeface="+mn-cs"/>
            </a:endParaRPr>
          </a:p>
        </p:txBody>
      </p:sp>
      <p:pic>
        <p:nvPicPr>
          <p:cNvPr id="3" name="Grafik 2">
            <a:extLst>
              <a:ext uri="{FF2B5EF4-FFF2-40B4-BE49-F238E27FC236}">
                <a16:creationId xmlns:a16="http://schemas.microsoft.com/office/drawing/2014/main" id="{DFA6A806-4128-AB0A-DB58-CF01AB2A448B}"/>
              </a:ext>
            </a:extLst>
          </p:cNvPr>
          <p:cNvPicPr>
            <a:picLocks noChangeAspect="1"/>
          </p:cNvPicPr>
          <p:nvPr/>
        </p:nvPicPr>
        <p:blipFill>
          <a:blip r:embed="rId2"/>
          <a:stretch>
            <a:fillRect/>
          </a:stretch>
        </p:blipFill>
        <p:spPr>
          <a:xfrm>
            <a:off x="9848007" y="1504851"/>
            <a:ext cx="1726979" cy="5259042"/>
          </a:xfrm>
          <a:prstGeom prst="rect">
            <a:avLst/>
          </a:prstGeom>
        </p:spPr>
      </p:pic>
    </p:spTree>
    <p:extLst>
      <p:ext uri="{BB962C8B-B14F-4D97-AF65-F5344CB8AC3E}">
        <p14:creationId xmlns:p14="http://schemas.microsoft.com/office/powerpoint/2010/main" val="325075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0A316-8953-6B74-5A4A-A8B712B28536}"/>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0CD0FB3C-5E2E-BD3E-C97E-8FEC0F67D38E}"/>
              </a:ext>
            </a:extLst>
          </p:cNvPr>
          <p:cNvPicPr>
            <a:picLocks noChangeAspect="1"/>
          </p:cNvPicPr>
          <p:nvPr/>
        </p:nvPicPr>
        <p:blipFill>
          <a:blip r:embed="rId2"/>
          <a:stretch>
            <a:fillRect/>
          </a:stretch>
        </p:blipFill>
        <p:spPr>
          <a:xfrm>
            <a:off x="0" y="2698578"/>
            <a:ext cx="1184472" cy="3638835"/>
          </a:xfrm>
          <a:prstGeom prst="rect">
            <a:avLst/>
          </a:prstGeom>
        </p:spPr>
      </p:pic>
      <p:pic>
        <p:nvPicPr>
          <p:cNvPr id="4" name="Grafik 3">
            <a:extLst>
              <a:ext uri="{FF2B5EF4-FFF2-40B4-BE49-F238E27FC236}">
                <a16:creationId xmlns:a16="http://schemas.microsoft.com/office/drawing/2014/main" id="{193FCE59-5CB6-3779-56C2-58F9EBA6FB9C}"/>
              </a:ext>
            </a:extLst>
          </p:cNvPr>
          <p:cNvPicPr>
            <a:picLocks noChangeAspect="1"/>
          </p:cNvPicPr>
          <p:nvPr/>
        </p:nvPicPr>
        <p:blipFill>
          <a:blip r:embed="rId3"/>
          <a:stretch>
            <a:fillRect/>
          </a:stretch>
        </p:blipFill>
        <p:spPr>
          <a:xfrm>
            <a:off x="986601" y="2698701"/>
            <a:ext cx="1320013" cy="3638588"/>
          </a:xfrm>
          <a:prstGeom prst="rect">
            <a:avLst/>
          </a:prstGeom>
        </p:spPr>
      </p:pic>
      <p:pic>
        <p:nvPicPr>
          <p:cNvPr id="5" name="Grafik 4">
            <a:extLst>
              <a:ext uri="{FF2B5EF4-FFF2-40B4-BE49-F238E27FC236}">
                <a16:creationId xmlns:a16="http://schemas.microsoft.com/office/drawing/2014/main" id="{88C5CDC4-ECCE-0FF4-82F9-33B9FDF28226}"/>
              </a:ext>
            </a:extLst>
          </p:cNvPr>
          <p:cNvPicPr>
            <a:picLocks noChangeAspect="1"/>
          </p:cNvPicPr>
          <p:nvPr/>
        </p:nvPicPr>
        <p:blipFill>
          <a:blip r:embed="rId4"/>
          <a:stretch>
            <a:fillRect/>
          </a:stretch>
        </p:blipFill>
        <p:spPr>
          <a:xfrm>
            <a:off x="2139236" y="2464002"/>
            <a:ext cx="1120632" cy="3941339"/>
          </a:xfrm>
          <a:prstGeom prst="rect">
            <a:avLst/>
          </a:prstGeom>
        </p:spPr>
      </p:pic>
      <p:pic>
        <p:nvPicPr>
          <p:cNvPr id="6" name="Grafik 5">
            <a:extLst>
              <a:ext uri="{FF2B5EF4-FFF2-40B4-BE49-F238E27FC236}">
                <a16:creationId xmlns:a16="http://schemas.microsoft.com/office/drawing/2014/main" id="{DEA5AFDF-C5B6-A9F1-E86E-0683E4CD58B7}"/>
              </a:ext>
            </a:extLst>
          </p:cNvPr>
          <p:cNvPicPr>
            <a:picLocks noChangeAspect="1"/>
          </p:cNvPicPr>
          <p:nvPr/>
        </p:nvPicPr>
        <p:blipFill>
          <a:blip r:embed="rId5"/>
          <a:stretch>
            <a:fillRect/>
          </a:stretch>
        </p:blipFill>
        <p:spPr>
          <a:xfrm>
            <a:off x="3154755" y="2694421"/>
            <a:ext cx="1206259" cy="3658236"/>
          </a:xfrm>
          <a:prstGeom prst="rect">
            <a:avLst/>
          </a:prstGeom>
        </p:spPr>
      </p:pic>
      <p:pic>
        <p:nvPicPr>
          <p:cNvPr id="7" name="Grafik 6">
            <a:extLst>
              <a:ext uri="{FF2B5EF4-FFF2-40B4-BE49-F238E27FC236}">
                <a16:creationId xmlns:a16="http://schemas.microsoft.com/office/drawing/2014/main" id="{CDC6AA10-0185-3B34-C341-0985D056BEDD}"/>
              </a:ext>
            </a:extLst>
          </p:cNvPr>
          <p:cNvPicPr>
            <a:picLocks noChangeAspect="1"/>
          </p:cNvPicPr>
          <p:nvPr/>
        </p:nvPicPr>
        <p:blipFill>
          <a:blip r:embed="rId6"/>
          <a:stretch>
            <a:fillRect/>
          </a:stretch>
        </p:blipFill>
        <p:spPr>
          <a:xfrm>
            <a:off x="4283539" y="2657765"/>
            <a:ext cx="1276613" cy="3679648"/>
          </a:xfrm>
          <a:prstGeom prst="rect">
            <a:avLst/>
          </a:prstGeom>
        </p:spPr>
      </p:pic>
      <p:pic>
        <p:nvPicPr>
          <p:cNvPr id="10" name="Grafik 9">
            <a:extLst>
              <a:ext uri="{FF2B5EF4-FFF2-40B4-BE49-F238E27FC236}">
                <a16:creationId xmlns:a16="http://schemas.microsoft.com/office/drawing/2014/main" id="{3CD4394F-AD0E-8A91-789A-9EF04F5197DD}"/>
              </a:ext>
            </a:extLst>
          </p:cNvPr>
          <p:cNvPicPr>
            <a:picLocks noChangeAspect="1"/>
          </p:cNvPicPr>
          <p:nvPr/>
        </p:nvPicPr>
        <p:blipFill>
          <a:blip r:embed="rId7"/>
          <a:stretch>
            <a:fillRect/>
          </a:stretch>
        </p:blipFill>
        <p:spPr>
          <a:xfrm>
            <a:off x="5417685" y="2657765"/>
            <a:ext cx="1119991" cy="3782610"/>
          </a:xfrm>
          <a:prstGeom prst="rect">
            <a:avLst/>
          </a:prstGeom>
        </p:spPr>
      </p:pic>
      <p:pic>
        <p:nvPicPr>
          <p:cNvPr id="13" name="Grafik 12">
            <a:extLst>
              <a:ext uri="{FF2B5EF4-FFF2-40B4-BE49-F238E27FC236}">
                <a16:creationId xmlns:a16="http://schemas.microsoft.com/office/drawing/2014/main" id="{DB3E7510-9211-61C6-9271-94288895D428}"/>
              </a:ext>
            </a:extLst>
          </p:cNvPr>
          <p:cNvPicPr>
            <a:picLocks noChangeAspect="1"/>
          </p:cNvPicPr>
          <p:nvPr/>
        </p:nvPicPr>
        <p:blipFill>
          <a:blip r:embed="rId8"/>
          <a:stretch>
            <a:fillRect/>
          </a:stretch>
        </p:blipFill>
        <p:spPr>
          <a:xfrm>
            <a:off x="6478137" y="2643062"/>
            <a:ext cx="1119991" cy="3812017"/>
          </a:xfrm>
          <a:prstGeom prst="rect">
            <a:avLst/>
          </a:prstGeom>
        </p:spPr>
      </p:pic>
      <p:pic>
        <p:nvPicPr>
          <p:cNvPr id="14" name="Grafik 13">
            <a:extLst>
              <a:ext uri="{FF2B5EF4-FFF2-40B4-BE49-F238E27FC236}">
                <a16:creationId xmlns:a16="http://schemas.microsoft.com/office/drawing/2014/main" id="{A666336A-907B-1BDA-872C-71ABE9BC844D}"/>
              </a:ext>
            </a:extLst>
          </p:cNvPr>
          <p:cNvPicPr>
            <a:picLocks noChangeAspect="1"/>
          </p:cNvPicPr>
          <p:nvPr/>
        </p:nvPicPr>
        <p:blipFill>
          <a:blip r:embed="rId9"/>
          <a:stretch>
            <a:fillRect/>
          </a:stretch>
        </p:blipFill>
        <p:spPr>
          <a:xfrm>
            <a:off x="7668381" y="2694421"/>
            <a:ext cx="1338053" cy="3793842"/>
          </a:xfrm>
          <a:prstGeom prst="rect">
            <a:avLst/>
          </a:prstGeom>
        </p:spPr>
      </p:pic>
      <p:pic>
        <p:nvPicPr>
          <p:cNvPr id="15" name="Grafik 14">
            <a:extLst>
              <a:ext uri="{FF2B5EF4-FFF2-40B4-BE49-F238E27FC236}">
                <a16:creationId xmlns:a16="http://schemas.microsoft.com/office/drawing/2014/main" id="{5F6AE1E9-29E1-CE63-075B-CE3633E1DB2C}"/>
              </a:ext>
            </a:extLst>
          </p:cNvPr>
          <p:cNvPicPr>
            <a:picLocks noChangeAspect="1"/>
          </p:cNvPicPr>
          <p:nvPr/>
        </p:nvPicPr>
        <p:blipFill>
          <a:blip r:embed="rId10"/>
          <a:stretch>
            <a:fillRect/>
          </a:stretch>
        </p:blipFill>
        <p:spPr>
          <a:xfrm>
            <a:off x="9976217" y="2643062"/>
            <a:ext cx="999156" cy="3642992"/>
          </a:xfrm>
          <a:prstGeom prst="rect">
            <a:avLst/>
          </a:prstGeom>
        </p:spPr>
      </p:pic>
      <p:pic>
        <p:nvPicPr>
          <p:cNvPr id="16" name="Grafik 15">
            <a:extLst>
              <a:ext uri="{FF2B5EF4-FFF2-40B4-BE49-F238E27FC236}">
                <a16:creationId xmlns:a16="http://schemas.microsoft.com/office/drawing/2014/main" id="{F0C1C73A-1015-A5B4-595D-D74BB398931F}"/>
              </a:ext>
            </a:extLst>
          </p:cNvPr>
          <p:cNvPicPr>
            <a:picLocks noChangeAspect="1"/>
          </p:cNvPicPr>
          <p:nvPr/>
        </p:nvPicPr>
        <p:blipFill>
          <a:blip r:embed="rId11"/>
          <a:stretch>
            <a:fillRect/>
          </a:stretch>
        </p:blipFill>
        <p:spPr>
          <a:xfrm>
            <a:off x="10928519" y="2489825"/>
            <a:ext cx="1263481" cy="3847588"/>
          </a:xfrm>
          <a:prstGeom prst="rect">
            <a:avLst/>
          </a:prstGeom>
        </p:spPr>
      </p:pic>
      <p:sp>
        <p:nvSpPr>
          <p:cNvPr id="17" name="Textfeld 16">
            <a:extLst>
              <a:ext uri="{FF2B5EF4-FFF2-40B4-BE49-F238E27FC236}">
                <a16:creationId xmlns:a16="http://schemas.microsoft.com/office/drawing/2014/main" id="{ADC02498-8047-8506-B032-8AF7B23F9A2B}"/>
              </a:ext>
            </a:extLst>
          </p:cNvPr>
          <p:cNvSpPr txBox="1"/>
          <p:nvPr/>
        </p:nvSpPr>
        <p:spPr>
          <a:xfrm>
            <a:off x="7027317" y="544938"/>
            <a:ext cx="3526034" cy="954107"/>
          </a:xfrm>
          <a:prstGeom prst="rect">
            <a:avLst/>
          </a:prstGeom>
          <a:noFill/>
        </p:spPr>
        <p:txBody>
          <a:bodyPr wrap="square" rtlCol="0">
            <a:spAutoFit/>
          </a:bodyPr>
          <a:lstStyle/>
          <a:p>
            <a:r>
              <a:rPr lang="de-AT" sz="2800" dirty="0">
                <a:latin typeface="Arial" panose="020B0604020202020204" pitchFamily="34" charset="0"/>
                <a:cs typeface="Arial" panose="020B0604020202020204" pitchFamily="34" charset="0"/>
              </a:rPr>
              <a:t>DANKE FÜR EURE AUFMERKSAMKEIT</a:t>
            </a:r>
          </a:p>
        </p:txBody>
      </p:sp>
      <p:pic>
        <p:nvPicPr>
          <p:cNvPr id="8" name="Grafik 7">
            <a:extLst>
              <a:ext uri="{FF2B5EF4-FFF2-40B4-BE49-F238E27FC236}">
                <a16:creationId xmlns:a16="http://schemas.microsoft.com/office/drawing/2014/main" id="{C6047830-995F-3A5B-1E9D-12E61AD3CE65}"/>
              </a:ext>
            </a:extLst>
          </p:cNvPr>
          <p:cNvPicPr>
            <a:picLocks noChangeAspect="1"/>
          </p:cNvPicPr>
          <p:nvPr/>
        </p:nvPicPr>
        <p:blipFill>
          <a:blip r:embed="rId12"/>
          <a:stretch>
            <a:fillRect/>
          </a:stretch>
        </p:blipFill>
        <p:spPr>
          <a:xfrm>
            <a:off x="9027593" y="2589698"/>
            <a:ext cx="1025171" cy="3723364"/>
          </a:xfrm>
          <a:prstGeom prst="rect">
            <a:avLst/>
          </a:prstGeom>
        </p:spPr>
      </p:pic>
    </p:spTree>
    <p:extLst>
      <p:ext uri="{BB962C8B-B14F-4D97-AF65-F5344CB8AC3E}">
        <p14:creationId xmlns:p14="http://schemas.microsoft.com/office/powerpoint/2010/main" val="346257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1E12C-0FB0-46DF-A223-64710F52266B}"/>
              </a:ext>
            </a:extLst>
          </p:cNvPr>
          <p:cNvSpPr>
            <a:spLocks noGrp="1"/>
          </p:cNvSpPr>
          <p:nvPr>
            <p:ph type="title"/>
          </p:nvPr>
        </p:nvSpPr>
        <p:spPr>
          <a:xfrm>
            <a:off x="6576348" y="377853"/>
            <a:ext cx="5785585" cy="1325563"/>
          </a:xfrm>
        </p:spPr>
        <p:txBody>
          <a:bodyPr/>
          <a:lstStyle/>
          <a:p>
            <a:r>
              <a:rPr lang="de-AT" dirty="0" err="1"/>
              <a:t>Žilavka</a:t>
            </a:r>
            <a:endParaRPr lang="de-DE" dirty="0"/>
          </a:p>
        </p:txBody>
      </p:sp>
      <p:sp>
        <p:nvSpPr>
          <p:cNvPr id="4" name="Rechteck 3">
            <a:extLst>
              <a:ext uri="{FF2B5EF4-FFF2-40B4-BE49-F238E27FC236}">
                <a16:creationId xmlns:a16="http://schemas.microsoft.com/office/drawing/2014/main" id="{89D1969A-85EC-41A9-BA51-93A0B06C166A}"/>
              </a:ext>
            </a:extLst>
          </p:cNvPr>
          <p:cNvSpPr/>
          <p:nvPr/>
        </p:nvSpPr>
        <p:spPr>
          <a:xfrm>
            <a:off x="552253" y="3254388"/>
            <a:ext cx="4051011" cy="1200329"/>
          </a:xfrm>
          <a:prstGeom prst="rect">
            <a:avLst/>
          </a:prstGeom>
        </p:spPr>
        <p:txBody>
          <a:bodyPr wrap="square">
            <a:spAutoFit/>
          </a:bodyPr>
          <a:lstStyle/>
          <a:p>
            <a:r>
              <a:rPr lang="de-DE" sz="2400" b="0" i="0" dirty="0">
                <a:solidFill>
                  <a:srgbClr val="000000"/>
                </a:solidFill>
                <a:effectLst/>
                <a:latin typeface="Arial" panose="020B0604020202020204" pitchFamily="34" charset="0"/>
                <a:cs typeface="Arial" panose="020B0604020202020204" pitchFamily="34" charset="0"/>
              </a:rPr>
              <a:t>Die weiße Rebsorte stammt aus </a:t>
            </a:r>
            <a:r>
              <a:rPr lang="de-DE" sz="2400" b="0" i="0" u="none" strike="noStrike" dirty="0">
                <a:effectLst/>
                <a:latin typeface="Arial" panose="020B0604020202020204" pitchFamily="34" charset="0"/>
                <a:cs typeface="Arial" panose="020B0604020202020204" pitchFamily="34" charset="0"/>
              </a:rPr>
              <a:t>Bosnien-Herzegowina</a:t>
            </a:r>
            <a:br>
              <a:rPr lang="de-DE" sz="2400" dirty="0">
                <a:latin typeface="Arial" panose="020B0604020202020204" pitchFamily="34" charset="0"/>
                <a:cs typeface="Arial" panose="020B0604020202020204" pitchFamily="34" charset="0"/>
              </a:rPr>
            </a:br>
            <a:endParaRPr lang="de-DE" sz="24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3FD19E72-4CB6-3FD1-AD98-D8295F80A590}"/>
              </a:ext>
            </a:extLst>
          </p:cNvPr>
          <p:cNvSpPr txBox="1"/>
          <p:nvPr/>
        </p:nvSpPr>
        <p:spPr>
          <a:xfrm>
            <a:off x="1280536" y="5271726"/>
            <a:ext cx="9878381" cy="1200329"/>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Gemäß im Jahre 2021 erfolgten DNA-Analysen entstammt sie einer vermutlich natürlichen Kreuzung zwischen Alba </a:t>
            </a:r>
            <a:r>
              <a:rPr lang="de-DE" sz="2400" dirty="0" err="1">
                <a:latin typeface="Arial" panose="020B0604020202020204" pitchFamily="34" charset="0"/>
                <a:cs typeface="Arial" panose="020B0604020202020204" pitchFamily="34" charset="0"/>
              </a:rPr>
              <a:t>Imputotato</a:t>
            </a:r>
            <a:r>
              <a:rPr lang="de-DE" sz="2400" dirty="0">
                <a:latin typeface="Arial" panose="020B0604020202020204" pitchFamily="34" charset="0"/>
                <a:cs typeface="Arial" panose="020B0604020202020204" pitchFamily="34" charset="0"/>
              </a:rPr>
              <a:t> x unbekannter Vatersorte. </a:t>
            </a:r>
            <a:endParaRPr lang="de-AT" sz="2400" dirty="0">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2149F6A9-ED5C-8347-558C-DE61C0CB476F}"/>
              </a:ext>
            </a:extLst>
          </p:cNvPr>
          <p:cNvPicPr>
            <a:picLocks noChangeAspect="1"/>
          </p:cNvPicPr>
          <p:nvPr/>
        </p:nvPicPr>
        <p:blipFill>
          <a:blip r:embed="rId2"/>
          <a:stretch>
            <a:fillRect/>
          </a:stretch>
        </p:blipFill>
        <p:spPr>
          <a:xfrm>
            <a:off x="4701917" y="2282165"/>
            <a:ext cx="6769448" cy="2730640"/>
          </a:xfrm>
          <a:prstGeom prst="rect">
            <a:avLst/>
          </a:prstGeom>
        </p:spPr>
      </p:pic>
    </p:spTree>
    <p:extLst>
      <p:ext uri="{BB962C8B-B14F-4D97-AF65-F5344CB8AC3E}">
        <p14:creationId xmlns:p14="http://schemas.microsoft.com/office/powerpoint/2010/main" val="140392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F19C9-9BC7-4556-89F7-B6691C725932}"/>
              </a:ext>
            </a:extLst>
          </p:cNvPr>
          <p:cNvSpPr>
            <a:spLocks noGrp="1"/>
          </p:cNvSpPr>
          <p:nvPr>
            <p:ph type="title"/>
          </p:nvPr>
        </p:nvSpPr>
        <p:spPr>
          <a:xfrm>
            <a:off x="7282571" y="207819"/>
            <a:ext cx="4485409" cy="914400"/>
          </a:xfrm>
        </p:spPr>
        <p:txBody>
          <a:bodyPr/>
          <a:lstStyle/>
          <a:p>
            <a:r>
              <a:rPr lang="de-AT" b="1" dirty="0" err="1"/>
              <a:t>Stobi</a:t>
            </a:r>
            <a:r>
              <a:rPr lang="de-AT" b="1" dirty="0"/>
              <a:t> </a:t>
            </a:r>
            <a:r>
              <a:rPr lang="de-AT" b="1" dirty="0" err="1"/>
              <a:t>Winery</a:t>
            </a:r>
            <a:endParaRPr lang="de-DE" b="1" dirty="0"/>
          </a:p>
        </p:txBody>
      </p:sp>
      <p:pic>
        <p:nvPicPr>
          <p:cNvPr id="6" name="Grafik 5">
            <a:extLst>
              <a:ext uri="{FF2B5EF4-FFF2-40B4-BE49-F238E27FC236}">
                <a16:creationId xmlns:a16="http://schemas.microsoft.com/office/drawing/2014/main" id="{F63F92FD-4861-8982-B7E7-2B992EB27893}"/>
              </a:ext>
            </a:extLst>
          </p:cNvPr>
          <p:cNvPicPr>
            <a:picLocks noChangeAspect="1"/>
          </p:cNvPicPr>
          <p:nvPr/>
        </p:nvPicPr>
        <p:blipFill>
          <a:blip r:embed="rId2"/>
          <a:stretch>
            <a:fillRect/>
          </a:stretch>
        </p:blipFill>
        <p:spPr>
          <a:xfrm>
            <a:off x="8725279" y="1606456"/>
            <a:ext cx="2768742" cy="3645087"/>
          </a:xfrm>
          <a:prstGeom prst="rect">
            <a:avLst/>
          </a:prstGeom>
        </p:spPr>
      </p:pic>
      <p:sp>
        <p:nvSpPr>
          <p:cNvPr id="10" name="Textfeld 9">
            <a:extLst>
              <a:ext uri="{FF2B5EF4-FFF2-40B4-BE49-F238E27FC236}">
                <a16:creationId xmlns:a16="http://schemas.microsoft.com/office/drawing/2014/main" id="{CFD20C23-AA21-977B-2220-7FC47AD60B31}"/>
              </a:ext>
            </a:extLst>
          </p:cNvPr>
          <p:cNvSpPr txBox="1"/>
          <p:nvPr/>
        </p:nvSpPr>
        <p:spPr>
          <a:xfrm>
            <a:off x="697978" y="1820708"/>
            <a:ext cx="7135111" cy="1938992"/>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Das Weingut </a:t>
            </a:r>
            <a:r>
              <a:rPr lang="de-DE" sz="2400" dirty="0" err="1">
                <a:latin typeface="Arial" panose="020B0604020202020204" pitchFamily="34" charset="0"/>
                <a:cs typeface="Arial" panose="020B0604020202020204" pitchFamily="34" charset="0"/>
              </a:rPr>
              <a:t>Stobi</a:t>
            </a:r>
            <a:r>
              <a:rPr lang="de-DE" sz="2400" dirty="0">
                <a:latin typeface="Arial" panose="020B0604020202020204" pitchFamily="34" charset="0"/>
                <a:cs typeface="Arial" panose="020B0604020202020204" pitchFamily="34" charset="0"/>
              </a:rPr>
              <a:t> ist das neueste und am modernsten gestaltete mazedonische Weingut, das sich in der Gemeinde </a:t>
            </a:r>
            <a:r>
              <a:rPr lang="de-DE" sz="2400" dirty="0" err="1">
                <a:latin typeface="Arial" panose="020B0604020202020204" pitchFamily="34" charset="0"/>
                <a:cs typeface="Arial" panose="020B0604020202020204" pitchFamily="34" charset="0"/>
              </a:rPr>
              <a:t>Gradsko</a:t>
            </a:r>
            <a:r>
              <a:rPr lang="de-DE" sz="2400" dirty="0">
                <a:latin typeface="Arial" panose="020B0604020202020204" pitchFamily="34" charset="0"/>
                <a:cs typeface="Arial" panose="020B0604020202020204" pitchFamily="34" charset="0"/>
              </a:rPr>
              <a:t> neben der antiken Stätte </a:t>
            </a:r>
            <a:r>
              <a:rPr lang="de-DE" sz="2400" dirty="0" err="1">
                <a:latin typeface="Arial" panose="020B0604020202020204" pitchFamily="34" charset="0"/>
                <a:cs typeface="Arial" panose="020B0604020202020204" pitchFamily="34" charset="0"/>
              </a:rPr>
              <a:t>Stobi</a:t>
            </a:r>
            <a:r>
              <a:rPr lang="de-DE" sz="2400" dirty="0">
                <a:latin typeface="Arial" panose="020B0604020202020204" pitchFamily="34" charset="0"/>
                <a:cs typeface="Arial" panose="020B0604020202020204" pitchFamily="34" charset="0"/>
              </a:rPr>
              <a:t> befindet, von der es seinen Namen hat.</a:t>
            </a:r>
            <a:endParaRPr lang="de-AT" sz="2400" dirty="0">
              <a:latin typeface="Arial" panose="020B060402020202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2BBFF867-9987-DC8D-8264-280E03D5022C}"/>
              </a:ext>
            </a:extLst>
          </p:cNvPr>
          <p:cNvPicPr>
            <a:picLocks noChangeAspect="1"/>
          </p:cNvPicPr>
          <p:nvPr/>
        </p:nvPicPr>
        <p:blipFill>
          <a:blip r:embed="rId3"/>
          <a:stretch>
            <a:fillRect/>
          </a:stretch>
        </p:blipFill>
        <p:spPr>
          <a:xfrm>
            <a:off x="258945" y="4055819"/>
            <a:ext cx="8083943" cy="2594362"/>
          </a:xfrm>
          <a:prstGeom prst="rect">
            <a:avLst/>
          </a:prstGeom>
        </p:spPr>
      </p:pic>
    </p:spTree>
    <p:extLst>
      <p:ext uri="{BB962C8B-B14F-4D97-AF65-F5344CB8AC3E}">
        <p14:creationId xmlns:p14="http://schemas.microsoft.com/office/powerpoint/2010/main" val="28388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7625593" y="341601"/>
            <a:ext cx="53467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de-AT" altLang="de-DE" sz="2800" dirty="0">
              <a:latin typeface="Arial" charset="0"/>
            </a:endParaRPr>
          </a:p>
          <a:p>
            <a:pPr algn="ctr" eaLnBrk="1" hangingPunct="1">
              <a:spcBef>
                <a:spcPct val="0"/>
              </a:spcBef>
              <a:buFontTx/>
              <a:buNone/>
            </a:pPr>
            <a:r>
              <a:rPr lang="de-AT" altLang="de-DE" sz="2800" dirty="0" err="1">
                <a:latin typeface="Arial" charset="0"/>
              </a:rPr>
              <a:t>Stobi</a:t>
            </a:r>
            <a:r>
              <a:rPr lang="de-AT" altLang="de-DE" sz="2800" dirty="0">
                <a:latin typeface="Arial" charset="0"/>
              </a:rPr>
              <a:t> </a:t>
            </a:r>
            <a:r>
              <a:rPr lang="de-AT" altLang="de-DE" sz="2800" dirty="0" err="1">
                <a:latin typeface="Arial" charset="0"/>
              </a:rPr>
              <a:t>Winery</a:t>
            </a:r>
            <a:endParaRPr lang="de-AT" altLang="de-DE" sz="2800" dirty="0">
              <a:latin typeface="Arial" charset="0"/>
            </a:endParaRPr>
          </a:p>
          <a:p>
            <a:pPr algn="ctr" eaLnBrk="1" hangingPunct="1">
              <a:spcBef>
                <a:spcPct val="0"/>
              </a:spcBef>
              <a:buFontTx/>
              <a:buNone/>
            </a:pPr>
            <a:r>
              <a:rPr lang="de-AT" altLang="de-DE" sz="2800" b="1" dirty="0">
                <a:latin typeface="Arial" charset="0"/>
              </a:rPr>
              <a:t>2023 </a:t>
            </a:r>
            <a:r>
              <a:rPr lang="de-AT" altLang="de-DE" sz="2800" b="1" dirty="0" err="1">
                <a:latin typeface="Arial" charset="0"/>
              </a:rPr>
              <a:t>Žilavka</a:t>
            </a:r>
            <a:endParaRPr lang="de-AT" altLang="de-DE" sz="2800" b="1" dirty="0">
              <a:latin typeface="Arial" charset="0"/>
            </a:endParaRPr>
          </a:p>
        </p:txBody>
      </p:sp>
      <p:sp>
        <p:nvSpPr>
          <p:cNvPr id="24579" name="Rechteck 2"/>
          <p:cNvSpPr>
            <a:spLocks noChangeArrowheads="1"/>
          </p:cNvSpPr>
          <p:nvPr/>
        </p:nvSpPr>
        <p:spPr bwMode="auto">
          <a:xfrm>
            <a:off x="638872" y="2348315"/>
            <a:ext cx="880956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AT" altLang="de-DE" sz="2400" u="sng" dirty="0">
                <a:latin typeface="Arial" charset="0"/>
              </a:rPr>
              <a:t>Rebsorte</a:t>
            </a:r>
            <a:r>
              <a:rPr lang="de-AT" altLang="de-DE" sz="2400" dirty="0">
                <a:latin typeface="Arial" charset="0"/>
              </a:rPr>
              <a:t>:       100% </a:t>
            </a:r>
            <a:r>
              <a:rPr lang="de-AT" altLang="de-DE" sz="2400" dirty="0" err="1">
                <a:latin typeface="Arial" charset="0"/>
              </a:rPr>
              <a:t>Žilavka</a:t>
            </a:r>
            <a:endParaRPr lang="de-AT" altLang="de-DE" sz="2400" dirty="0">
              <a:latin typeface="Arial" charset="0"/>
            </a:endParaRPr>
          </a:p>
          <a:p>
            <a:pPr eaLnBrk="1" hangingPunct="1">
              <a:spcBef>
                <a:spcPct val="0"/>
              </a:spcBef>
              <a:buFontTx/>
              <a:buNone/>
            </a:pPr>
            <a:r>
              <a:rPr lang="de-AT" altLang="de-DE" sz="2400" u="sng" dirty="0">
                <a:latin typeface="Arial" charset="0"/>
              </a:rPr>
              <a:t>Alkohol</a:t>
            </a:r>
            <a:r>
              <a:rPr lang="de-AT" altLang="de-DE" sz="2400" dirty="0">
                <a:latin typeface="Arial" charset="0"/>
              </a:rPr>
              <a:t>:          13%  </a:t>
            </a:r>
          </a:p>
          <a:p>
            <a:pPr eaLnBrk="1" hangingPunct="1">
              <a:spcBef>
                <a:spcPct val="0"/>
              </a:spcBef>
              <a:buFontTx/>
              <a:buNone/>
            </a:pPr>
            <a:r>
              <a:rPr lang="de-AT" altLang="de-DE" sz="2400" u="sng" dirty="0">
                <a:latin typeface="Arial" charset="0"/>
              </a:rPr>
              <a:t>Anbauregion</a:t>
            </a:r>
            <a:r>
              <a:rPr lang="de-AT" altLang="de-DE" sz="2400" dirty="0">
                <a:latin typeface="Arial" charset="0"/>
              </a:rPr>
              <a:t>:  N-Mazedonien/</a:t>
            </a:r>
            <a:r>
              <a:rPr lang="de-AT" altLang="de-DE" sz="2400" dirty="0" err="1">
                <a:latin typeface="Arial" charset="0"/>
              </a:rPr>
              <a:t>Vardatal</a:t>
            </a:r>
            <a:r>
              <a:rPr lang="de-AT" altLang="de-DE" sz="2400" dirty="0">
                <a:latin typeface="Arial" charset="0"/>
              </a:rPr>
              <a:t>/Tikves</a:t>
            </a:r>
            <a:br>
              <a:rPr lang="de-AT" altLang="de-DE" sz="2400" dirty="0">
                <a:solidFill>
                  <a:srgbClr val="0070C0"/>
                </a:solidFill>
                <a:latin typeface="Arial" charset="0"/>
              </a:rPr>
            </a:br>
            <a:r>
              <a:rPr lang="de-AT" altLang="de-DE" sz="2400" u="sng" dirty="0">
                <a:latin typeface="Arial" charset="0"/>
              </a:rPr>
              <a:t>Vinifikation</a:t>
            </a:r>
            <a:r>
              <a:rPr lang="de-AT" altLang="de-DE" sz="2400" dirty="0">
                <a:latin typeface="Arial" charset="0"/>
              </a:rPr>
              <a:t>:     Stahltank</a:t>
            </a:r>
            <a:br>
              <a:rPr lang="de-AT" altLang="de-DE" sz="2400" dirty="0">
                <a:solidFill>
                  <a:srgbClr val="5F5F5F"/>
                </a:solidFill>
                <a:latin typeface="Arial" charset="0"/>
              </a:rPr>
            </a:br>
            <a:br>
              <a:rPr lang="de-AT" altLang="de-DE" sz="2400" dirty="0">
                <a:solidFill>
                  <a:srgbClr val="0070C0"/>
                </a:solidFill>
                <a:latin typeface="Arial" charset="0"/>
              </a:rPr>
            </a:br>
            <a:r>
              <a:rPr lang="de-AT" altLang="de-DE" sz="2400" b="1" dirty="0" err="1">
                <a:latin typeface="Arial" charset="0"/>
              </a:rPr>
              <a:t>Verkostnotizen</a:t>
            </a:r>
            <a:r>
              <a:rPr lang="de-AT" altLang="de-DE" sz="2400" b="1" dirty="0">
                <a:latin typeface="Arial" charset="0"/>
              </a:rPr>
              <a:t>: </a:t>
            </a:r>
            <a:br>
              <a:rPr lang="de-AT" altLang="de-DE" sz="1200" dirty="0">
                <a:latin typeface="Arial" charset="0"/>
              </a:rPr>
            </a:br>
            <a:r>
              <a:rPr lang="de-AT" altLang="de-DE" sz="2400" u="sng" dirty="0">
                <a:latin typeface="Arial" charset="0"/>
              </a:rPr>
              <a:t>Farbe</a:t>
            </a:r>
            <a:r>
              <a:rPr lang="de-AT" altLang="de-DE" sz="2400" dirty="0">
                <a:latin typeface="Arial" charset="0"/>
              </a:rPr>
              <a:t>: </a:t>
            </a:r>
            <a:r>
              <a:rPr lang="de-DE" altLang="de-DE" sz="2400" dirty="0">
                <a:latin typeface="Arial" charset="0"/>
              </a:rPr>
              <a:t> Grünlicher Farbton mit kristalliner Reflexion</a:t>
            </a:r>
          </a:p>
          <a:p>
            <a:pPr eaLnBrk="1" hangingPunct="1">
              <a:spcBef>
                <a:spcPct val="0"/>
              </a:spcBef>
              <a:buFontTx/>
              <a:buNone/>
            </a:pPr>
            <a:r>
              <a:rPr lang="de-DE" altLang="de-DE" sz="2400" u="sng" dirty="0">
                <a:latin typeface="Arial" charset="0"/>
              </a:rPr>
              <a:t>Geruch</a:t>
            </a:r>
            <a:r>
              <a:rPr lang="de-DE" altLang="de-DE" sz="2400" dirty="0">
                <a:latin typeface="Arial" charset="0"/>
              </a:rPr>
              <a:t>: Zitrusaromen mit blumigen Noten</a:t>
            </a:r>
            <a:br>
              <a:rPr lang="de-DE" altLang="de-DE" sz="2400" dirty="0">
                <a:latin typeface="Arial" charset="0"/>
              </a:rPr>
            </a:br>
            <a:r>
              <a:rPr lang="de-DE" altLang="de-DE" sz="2400" u="sng" dirty="0">
                <a:latin typeface="Arial" charset="0"/>
              </a:rPr>
              <a:t>Geschmack</a:t>
            </a:r>
            <a:r>
              <a:rPr lang="de-DE" altLang="de-DE" sz="2400" dirty="0">
                <a:latin typeface="Arial" charset="0"/>
              </a:rPr>
              <a:t>: Frisch, fruchtig, kräftig;</a:t>
            </a:r>
            <a:r>
              <a:rPr lang="de-DE" altLang="de-DE" sz="2400" dirty="0">
                <a:solidFill>
                  <a:prstClr val="black"/>
                </a:solidFill>
                <a:latin typeface="Arial" charset="0"/>
              </a:rPr>
              <a:t> angenehmer und frischer</a:t>
            </a:r>
            <a:br>
              <a:rPr lang="de-DE" altLang="de-DE" sz="2400" dirty="0">
                <a:solidFill>
                  <a:prstClr val="black"/>
                </a:solidFill>
                <a:latin typeface="Arial" charset="0"/>
              </a:rPr>
            </a:br>
            <a:r>
              <a:rPr lang="de-DE" altLang="de-DE" sz="2400" dirty="0">
                <a:solidFill>
                  <a:prstClr val="black"/>
                </a:solidFill>
                <a:latin typeface="Arial" charset="0"/>
              </a:rPr>
              <a:t>                     Geschmack mit blumigen Noten und langem</a:t>
            </a:r>
            <a:br>
              <a:rPr lang="de-DE" altLang="de-DE" sz="2400" dirty="0">
                <a:solidFill>
                  <a:prstClr val="black"/>
                </a:solidFill>
                <a:latin typeface="Arial" charset="0"/>
              </a:rPr>
            </a:br>
            <a:r>
              <a:rPr lang="de-DE" altLang="de-DE" sz="2400" dirty="0">
                <a:solidFill>
                  <a:prstClr val="black"/>
                </a:solidFill>
                <a:latin typeface="Arial" charset="0"/>
              </a:rPr>
              <a:t>                     Abgang</a:t>
            </a:r>
            <a:endParaRPr lang="de-AT" altLang="de-DE" sz="2400" dirty="0">
              <a:solidFill>
                <a:prstClr val="black"/>
              </a:solidFill>
              <a:latin typeface="Arial" charset="0"/>
            </a:endParaRPr>
          </a:p>
        </p:txBody>
      </p:sp>
      <p:pic>
        <p:nvPicPr>
          <p:cNvPr id="4" name="Grafik 3">
            <a:extLst>
              <a:ext uri="{FF2B5EF4-FFF2-40B4-BE49-F238E27FC236}">
                <a16:creationId xmlns:a16="http://schemas.microsoft.com/office/drawing/2014/main" id="{F30BC1AC-A0CC-7CBD-C760-BA467AD1881B}"/>
              </a:ext>
            </a:extLst>
          </p:cNvPr>
          <p:cNvPicPr>
            <a:picLocks noChangeAspect="1"/>
          </p:cNvPicPr>
          <p:nvPr/>
        </p:nvPicPr>
        <p:blipFill>
          <a:blip r:embed="rId2"/>
          <a:stretch>
            <a:fillRect/>
          </a:stretch>
        </p:blipFill>
        <p:spPr>
          <a:xfrm>
            <a:off x="9797261" y="2458540"/>
            <a:ext cx="1320868" cy="4057859"/>
          </a:xfrm>
          <a:prstGeom prst="rect">
            <a:avLst/>
          </a:prstGeom>
        </p:spPr>
      </p:pic>
    </p:spTree>
    <p:extLst>
      <p:ext uri="{BB962C8B-B14F-4D97-AF65-F5344CB8AC3E}">
        <p14:creationId xmlns:p14="http://schemas.microsoft.com/office/powerpoint/2010/main" val="57607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5816-DE09-FFBB-ADA3-2C2FE9054E9D}"/>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2E870C6B-96D1-1357-12DD-ACF5C9296113}"/>
              </a:ext>
            </a:extLst>
          </p:cNvPr>
          <p:cNvSpPr txBox="1"/>
          <p:nvPr/>
        </p:nvSpPr>
        <p:spPr>
          <a:xfrm>
            <a:off x="7481456" y="376819"/>
            <a:ext cx="443691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Prekniariko</a:t>
            </a:r>
            <a:br>
              <a:rPr kumimoji="0" lang="de-A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e-A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de-AT"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Priknadi</a:t>
            </a:r>
            <a:r>
              <a:rPr kumimoji="0" lang="de-A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de-DE"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hteck 1">
            <a:extLst>
              <a:ext uri="{FF2B5EF4-FFF2-40B4-BE49-F238E27FC236}">
                <a16:creationId xmlns:a16="http://schemas.microsoft.com/office/drawing/2014/main" id="{C6F9EA44-639B-5F04-4964-DFC7BE6B162F}"/>
              </a:ext>
            </a:extLst>
          </p:cNvPr>
          <p:cNvSpPr/>
          <p:nvPr/>
        </p:nvSpPr>
        <p:spPr>
          <a:xfrm>
            <a:off x="467591" y="1776213"/>
            <a:ext cx="701386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Textfeld 5">
            <a:extLst>
              <a:ext uri="{FF2B5EF4-FFF2-40B4-BE49-F238E27FC236}">
                <a16:creationId xmlns:a16="http://schemas.microsoft.com/office/drawing/2014/main" id="{4D28084D-C84E-65AB-58B6-8EB5DFBD1D49}"/>
              </a:ext>
            </a:extLst>
          </p:cNvPr>
          <p:cNvSpPr txBox="1"/>
          <p:nvPr/>
        </p:nvSpPr>
        <p:spPr>
          <a:xfrm>
            <a:off x="585324" y="1804546"/>
            <a:ext cx="7013864"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weiße Rebsorte </a:t>
            </a:r>
            <a:r>
              <a:rPr kumimoji="0" lang="de-AT"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Priknadi</a:t>
            </a:r>
            <a:r>
              <a:rPr kumimoji="0" lang="de-A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stammt aus Griechenland, Synonyme sind u.a. </a:t>
            </a:r>
            <a:r>
              <a:rPr kumimoji="0" lang="de-AT"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Prekniariko</a:t>
            </a:r>
            <a:r>
              <a:rPr kumimoji="0" lang="de-A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br>
              <a:rPr kumimoji="0" lang="de-A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de-A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Identität ist noch nicht geklärt, denn das DNA-Profil ist identisch mit der Sorte </a:t>
            </a:r>
            <a:r>
              <a:rPr kumimoji="0" lang="de-D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Chasselas </a:t>
            </a:r>
            <a:br>
              <a:rPr kumimoji="0" lang="de-D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lang="de-DE" sz="2400" b="1" dirty="0">
                <a:solidFill>
                  <a:prstClr val="black"/>
                </a:solidFill>
                <a:latin typeface="Arial" panose="020B0604020202020204" pitchFamily="34" charset="0"/>
                <a:cs typeface="Arial" panose="020B0604020202020204" pitchFamily="34" charset="0"/>
              </a:rPr>
              <a:t>(</a:t>
            </a:r>
            <a:r>
              <a:rPr kumimoji="0" lang="de-DE"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Leitsorte),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während sich die morphologische Beschreibung total unterscheidet.</a:t>
            </a:r>
          </a:p>
        </p:txBody>
      </p:sp>
      <p:pic>
        <p:nvPicPr>
          <p:cNvPr id="4" name="Grafik 3">
            <a:extLst>
              <a:ext uri="{FF2B5EF4-FFF2-40B4-BE49-F238E27FC236}">
                <a16:creationId xmlns:a16="http://schemas.microsoft.com/office/drawing/2014/main" id="{78464156-E652-4B2B-2B08-7A8479FF5C9C}"/>
              </a:ext>
            </a:extLst>
          </p:cNvPr>
          <p:cNvPicPr>
            <a:picLocks noChangeAspect="1"/>
          </p:cNvPicPr>
          <p:nvPr/>
        </p:nvPicPr>
        <p:blipFill>
          <a:blip r:embed="rId2"/>
          <a:stretch>
            <a:fillRect/>
          </a:stretch>
        </p:blipFill>
        <p:spPr>
          <a:xfrm>
            <a:off x="7779621" y="1489713"/>
            <a:ext cx="3511730" cy="3492679"/>
          </a:xfrm>
          <a:prstGeom prst="rect">
            <a:avLst/>
          </a:prstGeom>
        </p:spPr>
      </p:pic>
      <p:sp>
        <p:nvSpPr>
          <p:cNvPr id="8" name="Textfeld 7">
            <a:extLst>
              <a:ext uri="{FF2B5EF4-FFF2-40B4-BE49-F238E27FC236}">
                <a16:creationId xmlns:a16="http://schemas.microsoft.com/office/drawing/2014/main" id="{E3121031-609E-EB83-126A-A66472C61DB0}"/>
              </a:ext>
            </a:extLst>
          </p:cNvPr>
          <p:cNvSpPr txBox="1"/>
          <p:nvPr/>
        </p:nvSpPr>
        <p:spPr>
          <a:xfrm>
            <a:off x="372930" y="5141179"/>
            <a:ext cx="11545444" cy="1569660"/>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Sie erbringt aromatische, alkoholreich aber eher säurearme Weißweine.</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Die Sorte wird in kleineren Mengen in den griechischen Regionen Makedonien und Thessalien angebaut.</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Im Jahre 2016 wurden keine Bestände ausgewiesen </a:t>
            </a: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24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7FE16DF-C7F8-0859-1C6F-00180FC61794}"/>
              </a:ext>
            </a:extLst>
          </p:cNvPr>
          <p:cNvSpPr txBox="1"/>
          <p:nvPr/>
        </p:nvSpPr>
        <p:spPr>
          <a:xfrm>
            <a:off x="218773" y="1744250"/>
            <a:ext cx="10878424" cy="1200329"/>
          </a:xfrm>
          <a:prstGeom prst="rect">
            <a:avLst/>
          </a:prstGeom>
          <a:noFill/>
        </p:spPr>
        <p:txBody>
          <a:bodyPr wrap="square">
            <a:spAutoFit/>
          </a:bodyPr>
          <a:lstStyle/>
          <a:p>
            <a:r>
              <a:rPr lang="de-DE" sz="2400" dirty="0">
                <a:latin typeface="Arial" panose="020B0604020202020204" pitchFamily="34" charset="0"/>
                <a:cs typeface="Arial" panose="020B0604020202020204" pitchFamily="34" charset="0"/>
              </a:rPr>
              <a:t>Eine Geschichte, die ihre Wurzeln im Jahr 1948 hat.</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1965 kamen von </a:t>
            </a:r>
            <a:r>
              <a:rPr lang="de-DE" sz="2400" b="1" dirty="0">
                <a:latin typeface="Arial" panose="020B0604020202020204" pitchFamily="34" charset="0"/>
                <a:cs typeface="Arial" panose="020B0604020202020204" pitchFamily="34" charset="0"/>
              </a:rPr>
              <a:t>Ioannis </a:t>
            </a:r>
            <a:r>
              <a:rPr lang="de-DE" sz="2400" b="1" dirty="0" err="1">
                <a:latin typeface="Arial" panose="020B0604020202020204" pitchFamily="34" charset="0"/>
                <a:cs typeface="Arial" panose="020B0604020202020204" pitchFamily="34" charset="0"/>
              </a:rPr>
              <a:t>Chrysochoou</a:t>
            </a:r>
            <a:r>
              <a:rPr lang="de-DE" sz="2400" b="1" dirty="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die ersten Weine auf den Markt.</a:t>
            </a:r>
            <a:br>
              <a:rPr lang="de-DE" sz="2400" dirty="0">
                <a:latin typeface="Arial" panose="020B0604020202020204" pitchFamily="34" charset="0"/>
                <a:cs typeface="Arial" panose="020B0604020202020204" pitchFamily="34" charset="0"/>
              </a:rPr>
            </a:br>
            <a:r>
              <a:rPr lang="de-AT" sz="2400" dirty="0">
                <a:latin typeface="Arial" panose="020B0604020202020204" pitchFamily="34" charset="0"/>
                <a:cs typeface="Arial" panose="020B0604020202020204" pitchFamily="34" charset="0"/>
              </a:rPr>
              <a:t>Heute arbeitet die Familie </a:t>
            </a:r>
            <a:r>
              <a:rPr lang="de-AT" sz="2400" dirty="0" err="1">
                <a:latin typeface="Arial" panose="020B0604020202020204" pitchFamily="34" charset="0"/>
                <a:cs typeface="Arial" panose="020B0604020202020204" pitchFamily="34" charset="0"/>
              </a:rPr>
              <a:t>Chrysochoou</a:t>
            </a:r>
            <a:r>
              <a:rPr lang="de-AT" sz="2400" dirty="0">
                <a:latin typeface="Arial" panose="020B0604020202020204" pitchFamily="34" charset="0"/>
                <a:cs typeface="Arial" panose="020B0604020202020204" pitchFamily="34" charset="0"/>
              </a:rPr>
              <a:t> in 3.Generation.</a:t>
            </a:r>
          </a:p>
        </p:txBody>
      </p:sp>
      <p:pic>
        <p:nvPicPr>
          <p:cNvPr id="6" name="Grafik 5">
            <a:extLst>
              <a:ext uri="{FF2B5EF4-FFF2-40B4-BE49-F238E27FC236}">
                <a16:creationId xmlns:a16="http://schemas.microsoft.com/office/drawing/2014/main" id="{7A7754B9-FB22-A5DB-0C6C-525CD547602C}"/>
              </a:ext>
            </a:extLst>
          </p:cNvPr>
          <p:cNvPicPr>
            <a:picLocks noChangeAspect="1"/>
          </p:cNvPicPr>
          <p:nvPr/>
        </p:nvPicPr>
        <p:blipFill>
          <a:blip r:embed="rId2"/>
          <a:stretch>
            <a:fillRect/>
          </a:stretch>
        </p:blipFill>
        <p:spPr>
          <a:xfrm>
            <a:off x="304800" y="3342108"/>
            <a:ext cx="7826269" cy="2902099"/>
          </a:xfrm>
          <a:prstGeom prst="rect">
            <a:avLst/>
          </a:prstGeom>
        </p:spPr>
      </p:pic>
      <p:pic>
        <p:nvPicPr>
          <p:cNvPr id="10" name="Grafik 9">
            <a:extLst>
              <a:ext uri="{FF2B5EF4-FFF2-40B4-BE49-F238E27FC236}">
                <a16:creationId xmlns:a16="http://schemas.microsoft.com/office/drawing/2014/main" id="{FE6D8B1A-2645-C7D5-10D2-126F8A50BE6C}"/>
              </a:ext>
            </a:extLst>
          </p:cNvPr>
          <p:cNvPicPr>
            <a:picLocks noChangeAspect="1"/>
          </p:cNvPicPr>
          <p:nvPr/>
        </p:nvPicPr>
        <p:blipFill>
          <a:blip r:embed="rId3"/>
          <a:stretch>
            <a:fillRect/>
          </a:stretch>
        </p:blipFill>
        <p:spPr>
          <a:xfrm>
            <a:off x="9374898" y="216263"/>
            <a:ext cx="2280793" cy="1806746"/>
          </a:xfrm>
          <a:prstGeom prst="rect">
            <a:avLst/>
          </a:prstGeom>
        </p:spPr>
      </p:pic>
      <p:pic>
        <p:nvPicPr>
          <p:cNvPr id="14" name="Grafik 13">
            <a:extLst>
              <a:ext uri="{FF2B5EF4-FFF2-40B4-BE49-F238E27FC236}">
                <a16:creationId xmlns:a16="http://schemas.microsoft.com/office/drawing/2014/main" id="{C4923CE3-1BEE-7FF4-9645-62AF750DB5BD}"/>
              </a:ext>
            </a:extLst>
          </p:cNvPr>
          <p:cNvPicPr>
            <a:picLocks noChangeAspect="1"/>
          </p:cNvPicPr>
          <p:nvPr/>
        </p:nvPicPr>
        <p:blipFill>
          <a:blip r:embed="rId4"/>
          <a:stretch>
            <a:fillRect/>
          </a:stretch>
        </p:blipFill>
        <p:spPr>
          <a:xfrm>
            <a:off x="8217095" y="2850592"/>
            <a:ext cx="3816546" cy="3791145"/>
          </a:xfrm>
          <a:prstGeom prst="rect">
            <a:avLst/>
          </a:prstGeom>
        </p:spPr>
      </p:pic>
    </p:spTree>
    <p:extLst>
      <p:ext uri="{BB962C8B-B14F-4D97-AF65-F5344CB8AC3E}">
        <p14:creationId xmlns:p14="http://schemas.microsoft.com/office/powerpoint/2010/main" val="214592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8BD1-A041-62CB-684D-88E38B486B18}"/>
            </a:ext>
          </a:extLst>
        </p:cNvPr>
        <p:cNvGrpSpPr/>
        <p:nvPr/>
      </p:nvGrpSpPr>
      <p:grpSpPr>
        <a:xfrm>
          <a:off x="0" y="0"/>
          <a:ext cx="0" cy="0"/>
          <a:chOff x="0" y="0"/>
          <a:chExt cx="0" cy="0"/>
        </a:xfrm>
      </p:grpSpPr>
      <p:sp>
        <p:nvSpPr>
          <p:cNvPr id="24578" name="Rechteck 1">
            <a:extLst>
              <a:ext uri="{FF2B5EF4-FFF2-40B4-BE49-F238E27FC236}">
                <a16:creationId xmlns:a16="http://schemas.microsoft.com/office/drawing/2014/main" id="{E62639D3-67D1-1E4C-5430-3F57DF8D38F0}"/>
              </a:ext>
            </a:extLst>
          </p:cNvPr>
          <p:cNvSpPr>
            <a:spLocks noChangeArrowheads="1"/>
          </p:cNvSpPr>
          <p:nvPr/>
        </p:nvSpPr>
        <p:spPr bwMode="auto">
          <a:xfrm>
            <a:off x="7457813" y="249322"/>
            <a:ext cx="53467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de-AT" altLang="de-DE" sz="2800" dirty="0">
              <a:latin typeface="Arial" charset="0"/>
            </a:endParaRPr>
          </a:p>
          <a:p>
            <a:pPr algn="ctr" eaLnBrk="1" hangingPunct="1">
              <a:spcBef>
                <a:spcPct val="0"/>
              </a:spcBef>
              <a:buFontTx/>
              <a:buNone/>
            </a:pPr>
            <a:r>
              <a:rPr lang="de-AT" altLang="de-DE" sz="2800" dirty="0" err="1">
                <a:latin typeface="Arial" charset="0"/>
              </a:rPr>
              <a:t>Kitma</a:t>
            </a:r>
            <a:r>
              <a:rPr lang="de-AT" altLang="de-DE" sz="2800" dirty="0">
                <a:latin typeface="Arial" charset="0"/>
              </a:rPr>
              <a:t> </a:t>
            </a:r>
            <a:r>
              <a:rPr lang="de-AT" altLang="de-DE" sz="2800" dirty="0" err="1">
                <a:latin typeface="Arial" charset="0"/>
              </a:rPr>
              <a:t>Chrisohoou</a:t>
            </a:r>
            <a:endParaRPr lang="de-AT" altLang="de-DE" sz="2800" dirty="0">
              <a:latin typeface="Arial" charset="0"/>
            </a:endParaRPr>
          </a:p>
          <a:p>
            <a:pPr algn="ctr" eaLnBrk="1" hangingPunct="1">
              <a:spcBef>
                <a:spcPct val="0"/>
              </a:spcBef>
              <a:buFontTx/>
              <a:buNone/>
            </a:pPr>
            <a:r>
              <a:rPr lang="de-AT" altLang="de-DE" sz="2800" b="1" dirty="0">
                <a:latin typeface="Arial" charset="0"/>
              </a:rPr>
              <a:t>2022 </a:t>
            </a:r>
            <a:r>
              <a:rPr lang="de-AT" altLang="de-DE" sz="2800" b="1" dirty="0" err="1">
                <a:latin typeface="Arial" charset="0"/>
              </a:rPr>
              <a:t>Prekniariko</a:t>
            </a:r>
            <a:endParaRPr lang="de-AT" altLang="de-DE" sz="2800" b="1" dirty="0">
              <a:latin typeface="Arial" charset="0"/>
            </a:endParaRPr>
          </a:p>
        </p:txBody>
      </p:sp>
      <p:sp>
        <p:nvSpPr>
          <p:cNvPr id="24579" name="Rechteck 2">
            <a:extLst>
              <a:ext uri="{FF2B5EF4-FFF2-40B4-BE49-F238E27FC236}">
                <a16:creationId xmlns:a16="http://schemas.microsoft.com/office/drawing/2014/main" id="{436F9934-53EA-496B-2559-76A244511218}"/>
              </a:ext>
            </a:extLst>
          </p:cNvPr>
          <p:cNvSpPr>
            <a:spLocks noChangeArrowheads="1"/>
          </p:cNvSpPr>
          <p:nvPr/>
        </p:nvSpPr>
        <p:spPr bwMode="auto">
          <a:xfrm>
            <a:off x="444663" y="1692860"/>
            <a:ext cx="880956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AT" altLang="de-DE" sz="2400" u="sng" dirty="0">
                <a:latin typeface="Arial" charset="0"/>
              </a:rPr>
              <a:t>Rebsorte</a:t>
            </a:r>
            <a:r>
              <a:rPr lang="de-AT" altLang="de-DE" sz="2400" dirty="0">
                <a:latin typeface="Arial" charset="0"/>
              </a:rPr>
              <a:t>:       100% </a:t>
            </a:r>
            <a:r>
              <a:rPr lang="de-AT" altLang="de-DE" sz="2400" dirty="0" err="1">
                <a:latin typeface="Arial" charset="0"/>
              </a:rPr>
              <a:t>Prikniadi</a:t>
            </a:r>
            <a:endParaRPr lang="de-AT" altLang="de-DE" sz="2400" dirty="0">
              <a:latin typeface="Arial" charset="0"/>
            </a:endParaRPr>
          </a:p>
          <a:p>
            <a:pPr eaLnBrk="1" hangingPunct="1">
              <a:spcBef>
                <a:spcPct val="0"/>
              </a:spcBef>
              <a:buFontTx/>
              <a:buNone/>
            </a:pPr>
            <a:r>
              <a:rPr lang="de-AT" altLang="de-DE" sz="2400" u="sng" dirty="0">
                <a:latin typeface="Arial" charset="0"/>
              </a:rPr>
              <a:t>Alkohol</a:t>
            </a:r>
            <a:r>
              <a:rPr lang="de-AT" altLang="de-DE" sz="2400" dirty="0">
                <a:latin typeface="Arial" charset="0"/>
              </a:rPr>
              <a:t>:          14,5%  </a:t>
            </a:r>
          </a:p>
          <a:p>
            <a:pPr eaLnBrk="1" hangingPunct="1">
              <a:spcBef>
                <a:spcPct val="0"/>
              </a:spcBef>
              <a:buFontTx/>
              <a:buNone/>
            </a:pPr>
            <a:r>
              <a:rPr lang="de-AT" altLang="de-DE" sz="2400" u="sng" dirty="0">
                <a:latin typeface="Arial" charset="0"/>
              </a:rPr>
              <a:t>Anbauregion</a:t>
            </a:r>
            <a:r>
              <a:rPr lang="de-AT" altLang="de-DE" sz="2400" dirty="0">
                <a:latin typeface="Arial" charset="0"/>
              </a:rPr>
              <a:t>: N-Griechenland, Naoussa, </a:t>
            </a:r>
            <a:r>
              <a:rPr lang="de-AT" altLang="de-DE" sz="2400" dirty="0" err="1">
                <a:latin typeface="Arial" charset="0"/>
              </a:rPr>
              <a:t>Imathia</a:t>
            </a:r>
            <a:r>
              <a:rPr lang="de-AT" altLang="de-DE" sz="2400" dirty="0">
                <a:latin typeface="Arial" charset="0"/>
              </a:rPr>
              <a:t> </a:t>
            </a:r>
            <a:br>
              <a:rPr lang="de-AT" altLang="de-DE" sz="2400" dirty="0">
                <a:solidFill>
                  <a:srgbClr val="0070C0"/>
                </a:solidFill>
                <a:latin typeface="Arial" charset="0"/>
              </a:rPr>
            </a:br>
            <a:r>
              <a:rPr lang="de-AT" altLang="de-DE" sz="2400" u="sng" dirty="0">
                <a:latin typeface="Arial" charset="0"/>
              </a:rPr>
              <a:t>Vinifikation</a:t>
            </a:r>
            <a:r>
              <a:rPr lang="de-AT" altLang="de-DE" sz="2400" dirty="0">
                <a:latin typeface="Arial" charset="0"/>
              </a:rPr>
              <a:t>:    Sortierband, Gärung 15-17°C in Stahltanks,</a:t>
            </a:r>
            <a:br>
              <a:rPr lang="de-AT" altLang="de-DE" sz="2400" dirty="0">
                <a:latin typeface="Arial" charset="0"/>
              </a:rPr>
            </a:br>
            <a:r>
              <a:rPr lang="de-AT" altLang="de-DE" sz="2400" dirty="0">
                <a:latin typeface="Arial" charset="0"/>
              </a:rPr>
              <a:t>6-8Mo auf Feinhefe (frz. Eiche), Reifung weitere 6Mo in frz. Barriques (300L)</a:t>
            </a:r>
            <a:br>
              <a:rPr lang="de-AT" altLang="de-DE" sz="2400" dirty="0">
                <a:solidFill>
                  <a:srgbClr val="0070C0"/>
                </a:solidFill>
                <a:latin typeface="Arial" charset="0"/>
              </a:rPr>
            </a:br>
            <a:r>
              <a:rPr lang="de-AT" altLang="de-DE" sz="2400" b="1" dirty="0" err="1">
                <a:latin typeface="Arial" charset="0"/>
              </a:rPr>
              <a:t>Verkostnotizen</a:t>
            </a:r>
            <a:r>
              <a:rPr lang="de-AT" altLang="de-DE" sz="2400" b="1" dirty="0">
                <a:latin typeface="Arial" charset="0"/>
              </a:rPr>
              <a:t>: </a:t>
            </a:r>
            <a:br>
              <a:rPr lang="de-AT" altLang="de-DE" sz="1200" dirty="0">
                <a:latin typeface="Arial" charset="0"/>
              </a:rPr>
            </a:br>
            <a:r>
              <a:rPr lang="de-DE" altLang="de-DE" sz="2400" dirty="0">
                <a:latin typeface="Arial" charset="0"/>
              </a:rPr>
              <a:t>Ein Wein mit rustikalem Charakter und goldener Farbe, der von seinem Aufenthalt und seiner Reifung in Eichenfässern zeugt. Die Aromen von Tabak und gerösteten Nüssen bilden zusammen mit den süßen Aromen von Marmelade und Karamell einen ganz besonderen Charakter, der ihm in seinem „</a:t>
            </a:r>
            <a:r>
              <a:rPr lang="de-DE" altLang="de-DE" sz="2400" dirty="0" err="1">
                <a:latin typeface="Arial" charset="0"/>
              </a:rPr>
              <a:t>Fassmund</a:t>
            </a:r>
            <a:r>
              <a:rPr lang="de-DE" altLang="de-DE" sz="2400" dirty="0">
                <a:latin typeface="Arial" charset="0"/>
              </a:rPr>
              <a:t>“ folgt.</a:t>
            </a:r>
            <a:endParaRPr lang="de-AT" altLang="de-DE" sz="2400" dirty="0">
              <a:solidFill>
                <a:prstClr val="black"/>
              </a:solidFill>
              <a:latin typeface="Arial" charset="0"/>
            </a:endParaRPr>
          </a:p>
        </p:txBody>
      </p:sp>
      <p:pic>
        <p:nvPicPr>
          <p:cNvPr id="3" name="Grafik 2">
            <a:extLst>
              <a:ext uri="{FF2B5EF4-FFF2-40B4-BE49-F238E27FC236}">
                <a16:creationId xmlns:a16="http://schemas.microsoft.com/office/drawing/2014/main" id="{1BAB247D-27FA-0DA0-5873-184514BD117C}"/>
              </a:ext>
            </a:extLst>
          </p:cNvPr>
          <p:cNvPicPr>
            <a:picLocks noChangeAspect="1"/>
          </p:cNvPicPr>
          <p:nvPr/>
        </p:nvPicPr>
        <p:blipFill>
          <a:blip r:embed="rId2"/>
          <a:stretch>
            <a:fillRect/>
          </a:stretch>
        </p:blipFill>
        <p:spPr>
          <a:xfrm>
            <a:off x="9524326" y="1869284"/>
            <a:ext cx="1602731" cy="4417891"/>
          </a:xfrm>
          <a:prstGeom prst="rect">
            <a:avLst/>
          </a:prstGeom>
        </p:spPr>
      </p:pic>
    </p:spTree>
    <p:extLst>
      <p:ext uri="{BB962C8B-B14F-4D97-AF65-F5344CB8AC3E}">
        <p14:creationId xmlns:p14="http://schemas.microsoft.com/office/powerpoint/2010/main" val="12154632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2559</Words>
  <Application>Microsoft Office PowerPoint</Application>
  <PresentationFormat>Breitbild</PresentationFormat>
  <Paragraphs>163</Paragraphs>
  <Slides>35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Arial</vt:lpstr>
      <vt:lpstr>Calibri</vt:lpstr>
      <vt:lpstr>Times New Roman</vt:lpstr>
      <vt:lpstr>Office</vt:lpstr>
      <vt:lpstr>PowerPoint-Präsentation</vt:lpstr>
      <vt:lpstr>Nordmazedonien </vt:lpstr>
      <vt:lpstr>Nordgriechenland </vt:lpstr>
      <vt:lpstr>Žilavka</vt:lpstr>
      <vt:lpstr>Stobi Winery</vt:lpstr>
      <vt:lpstr>PowerPoint-Präsentation</vt:lpstr>
      <vt:lpstr>PowerPoint-Präsentation</vt:lpstr>
      <vt:lpstr>PowerPoint-Präsentation</vt:lpstr>
      <vt:lpstr>PowerPoint-Präsentation</vt:lpstr>
      <vt:lpstr>PowerPoint-Präsentation</vt:lpstr>
      <vt:lpstr>PowerPoint-Präsentation</vt:lpstr>
      <vt:lpstr>Stanušina Crna</vt:lpstr>
      <vt:lpstr>PowerPoint-Präsentation</vt:lpstr>
      <vt:lpstr>PowerPoint-Präsentation</vt:lpstr>
      <vt:lpstr>Vlachiko „Vlatschiko“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Richard Breitenfeld</dc:creator>
  <cp:lastModifiedBy>Hubert Ache</cp:lastModifiedBy>
  <cp:revision>342</cp:revision>
  <cp:lastPrinted>2022-02-06T09:00:14Z</cp:lastPrinted>
  <dcterms:created xsi:type="dcterms:W3CDTF">2018-01-27T18:11:50Z</dcterms:created>
  <dcterms:modified xsi:type="dcterms:W3CDTF">2026-01-24T12:50:55Z</dcterms:modified>
</cp:coreProperties>
</file>